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6" r:id="rId7"/>
    <p:sldId id="288" r:id="rId8"/>
    <p:sldId id="289" r:id="rId9"/>
    <p:sldId id="290" r:id="rId10"/>
    <p:sldId id="263" r:id="rId11"/>
    <p:sldId id="293" r:id="rId12"/>
    <p:sldId id="304" r:id="rId13"/>
    <p:sldId id="295" r:id="rId14"/>
    <p:sldId id="305" r:id="rId15"/>
    <p:sldId id="307" r:id="rId16"/>
    <p:sldId id="306" r:id="rId17"/>
    <p:sldId id="308" r:id="rId18"/>
    <p:sldId id="309" r:id="rId19"/>
    <p:sldId id="310" r:id="rId20"/>
    <p:sldId id="302" r:id="rId21"/>
    <p:sldId id="262" r:id="rId22"/>
    <p:sldId id="261" r:id="rId23"/>
    <p:sldId id="297" r:id="rId24"/>
    <p:sldId id="300" r:id="rId25"/>
    <p:sldId id="269" r:id="rId26"/>
  </p:sldIdLst>
  <p:sldSz cx="18288000" cy="10287000"/>
  <p:notesSz cx="6858000" cy="9144000"/>
  <p:embeddedFontLst>
    <p:embeddedFont>
      <p:font typeface="Nanum Pen" pitchFamily="2" charset="-127"/>
      <p:regular r:id="rId28"/>
    </p:embeddedFont>
    <p:embeddedFont>
      <p:font typeface="나눔스퀘어라운드OTF Regular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나눔고딕" panose="020D0604000000000000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D59"/>
    <a:srgbClr val="FA643F"/>
    <a:srgbClr val="10559E"/>
    <a:srgbClr val="E3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34" y="8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B6431-9786-4762-BA6B-61A63886810E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5961C-5C0E-4ED0-A7A8-57A2A5AA3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7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7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6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48.sv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47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5.svg"/><Relationship Id="rId7" Type="http://schemas.openxmlformats.org/officeDocument/2006/relationships/image" Target="../media/image107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12" Type="http://schemas.openxmlformats.org/officeDocument/2006/relationships/image" Target="../media/image11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13.png"/><Relationship Id="rId5" Type="http://schemas.openxmlformats.org/officeDocument/2006/relationships/image" Target="../media/image109.svg"/><Relationship Id="rId10" Type="http://schemas.openxmlformats.org/officeDocument/2006/relationships/image" Target="../media/image112.sv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1.svg"/><Relationship Id="rId7" Type="http://schemas.openxmlformats.org/officeDocument/2006/relationships/image" Target="../media/image1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63.svg"/><Relationship Id="rId10" Type="http://schemas.openxmlformats.org/officeDocument/2006/relationships/image" Target="../media/image109.svg"/><Relationship Id="rId4" Type="http://schemas.openxmlformats.org/officeDocument/2006/relationships/image" Target="../media/image62.png"/><Relationship Id="rId9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23.png"/><Relationship Id="rId5" Type="http://schemas.openxmlformats.org/officeDocument/2006/relationships/image" Target="../media/image109.svg"/><Relationship Id="rId10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1.svg"/><Relationship Id="rId7" Type="http://schemas.openxmlformats.org/officeDocument/2006/relationships/image" Target="../media/image12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09.svg"/><Relationship Id="rId10" Type="http://schemas.openxmlformats.org/officeDocument/2006/relationships/image" Target="../media/image130.png"/><Relationship Id="rId4" Type="http://schemas.openxmlformats.org/officeDocument/2006/relationships/image" Target="../media/image108.png"/><Relationship Id="rId9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40.svg"/><Relationship Id="rId7" Type="http://schemas.openxmlformats.org/officeDocument/2006/relationships/image" Target="../media/image134.svg"/><Relationship Id="rId12" Type="http://schemas.openxmlformats.org/officeDocument/2006/relationships/image" Target="../media/image13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144.png"/><Relationship Id="rId5" Type="http://schemas.openxmlformats.org/officeDocument/2006/relationships/image" Target="../media/image109.svg"/><Relationship Id="rId10" Type="http://schemas.openxmlformats.org/officeDocument/2006/relationships/image" Target="../media/image143.png"/><Relationship Id="rId4" Type="http://schemas.openxmlformats.org/officeDocument/2006/relationships/image" Target="../media/image108.png"/><Relationship Id="rId9" Type="http://schemas.openxmlformats.org/officeDocument/2006/relationships/image" Target="../media/image14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46.svg"/><Relationship Id="rId7" Type="http://schemas.openxmlformats.org/officeDocument/2006/relationships/image" Target="../media/image61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svg"/><Relationship Id="rId5" Type="http://schemas.openxmlformats.org/officeDocument/2006/relationships/image" Target="../media/image65.sv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10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148.svg"/><Relationship Id="rId7" Type="http://schemas.openxmlformats.org/officeDocument/2006/relationships/image" Target="../media/image152.svg"/><Relationship Id="rId12" Type="http://schemas.openxmlformats.org/officeDocument/2006/relationships/image" Target="../media/image8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85.svg"/><Relationship Id="rId5" Type="http://schemas.openxmlformats.org/officeDocument/2006/relationships/image" Target="../media/image150.svg"/><Relationship Id="rId10" Type="http://schemas.openxmlformats.org/officeDocument/2006/relationships/image" Target="../media/image84.png"/><Relationship Id="rId4" Type="http://schemas.openxmlformats.org/officeDocument/2006/relationships/image" Target="../media/image149.png"/><Relationship Id="rId9" Type="http://schemas.openxmlformats.org/officeDocument/2006/relationships/image" Target="../media/image8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sv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12" Type="http://schemas.openxmlformats.org/officeDocument/2006/relationships/image" Target="../media/image15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50.svg"/><Relationship Id="rId5" Type="http://schemas.openxmlformats.org/officeDocument/2006/relationships/image" Target="../media/image85.svg"/><Relationship Id="rId10" Type="http://schemas.openxmlformats.org/officeDocument/2006/relationships/image" Target="../media/image149.png"/><Relationship Id="rId4" Type="http://schemas.openxmlformats.org/officeDocument/2006/relationships/image" Target="../media/image84.png"/><Relationship Id="rId9" Type="http://schemas.openxmlformats.org/officeDocument/2006/relationships/image" Target="../media/image14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5.svg"/><Relationship Id="rId21" Type="http://schemas.openxmlformats.org/officeDocument/2006/relationships/image" Target="../media/image69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44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2" Type="http://schemas.openxmlformats.org/officeDocument/2006/relationships/image" Target="../media/image54.png"/><Relationship Id="rId16" Type="http://schemas.openxmlformats.org/officeDocument/2006/relationships/image" Target="../media/image43.png"/><Relationship Id="rId20" Type="http://schemas.openxmlformats.org/officeDocument/2006/relationships/image" Target="../media/image68.png"/><Relationship Id="rId29" Type="http://schemas.openxmlformats.org/officeDocument/2006/relationships/image" Target="../media/image7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57.svg"/><Relationship Id="rId15" Type="http://schemas.openxmlformats.org/officeDocument/2006/relationships/image" Target="../media/image48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10" Type="http://schemas.openxmlformats.org/officeDocument/2006/relationships/image" Target="../media/image62.png"/><Relationship Id="rId19" Type="http://schemas.openxmlformats.org/officeDocument/2006/relationships/image" Target="../media/image67.svg"/><Relationship Id="rId31" Type="http://schemas.openxmlformats.org/officeDocument/2006/relationships/image" Target="../media/image79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47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8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7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7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svg"/><Relationship Id="rId7" Type="http://schemas.openxmlformats.org/officeDocument/2006/relationships/image" Target="../media/image7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7.sv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87129" y="5291538"/>
            <a:ext cx="8513741" cy="18410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54497" y="3498850"/>
            <a:ext cx="12779006" cy="733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5"/>
              </a:lnSpc>
            </a:pPr>
            <a:r>
              <a:rPr lang="ko-KR" altLang="en-US" sz="28625" dirty="0">
                <a:solidFill>
                  <a:srgbClr val="FFFFFF"/>
                </a:solidFill>
                <a:latin typeface="Nanum Pen" panose="020B0503020000020004" pitchFamily="66" charset="-127"/>
                <a:ea typeface="Nanum Pen" panose="020B0503020000020004" pitchFamily="66" charset="-127"/>
              </a:rPr>
              <a:t>신나호텔</a:t>
            </a:r>
            <a:endParaRPr lang="en-US" sz="28625" dirty="0">
              <a:solidFill>
                <a:srgbClr val="FFFFFF"/>
              </a:solidFill>
              <a:latin typeface="Nanum Pen" panose="020B0503020000020004" pitchFamily="66" charset="-127"/>
              <a:ea typeface="Nanum Pen" panose="020B0503020000020004" pitchFamily="66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799637">
            <a:off x="2147965" y="2328866"/>
            <a:ext cx="1211882" cy="13446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6372100" y="1032285"/>
            <a:ext cx="398896" cy="1375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276569" y="7132634"/>
            <a:ext cx="1477338" cy="21256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5259334" y="5831115"/>
            <a:ext cx="793689" cy="761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524656-14F6-1AC6-BF7B-2E600E2B0B71}"/>
              </a:ext>
            </a:extLst>
          </p:cNvPr>
          <p:cNvSpPr txBox="1"/>
          <p:nvPr/>
        </p:nvSpPr>
        <p:spPr>
          <a:xfrm>
            <a:off x="7886699" y="809672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조선왕조 </a:t>
            </a:r>
            <a:r>
              <a:rPr lang="en-US" altLang="ko-KR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-</a:t>
            </a:r>
            <a:endParaRPr lang="ko-KR" altLang="en-US" sz="40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6482168" y="512747"/>
            <a:ext cx="5323664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999"/>
              </a:lnSpc>
            </a:pPr>
            <a:r>
              <a:rPr lang="ko-KR" altLang="en-US" sz="9600" spc="130" dirty="0">
                <a:solidFill>
                  <a:srgbClr val="FEFFF8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사용한 프로그램</a:t>
            </a:r>
            <a:endParaRPr lang="en-US" altLang="ko-KR" sz="9600" spc="130" dirty="0">
              <a:solidFill>
                <a:srgbClr val="FEFFF8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246389">
            <a:off x="13392425" y="1709920"/>
            <a:ext cx="1022388" cy="10301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287148">
            <a:off x="16707278" y="179620"/>
            <a:ext cx="397408" cy="137037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362200" y="984570"/>
            <a:ext cx="535301" cy="1216593"/>
          </a:xfrm>
          <a:prstGeom prst="rect">
            <a:avLst/>
          </a:prstGeom>
        </p:spPr>
      </p:pic>
      <p:grpSp>
        <p:nvGrpSpPr>
          <p:cNvPr id="17" name="Group 4">
            <a:extLst>
              <a:ext uri="{FF2B5EF4-FFF2-40B4-BE49-F238E27FC236}">
                <a16:creationId xmlns:a16="http://schemas.microsoft.com/office/drawing/2014/main" id="{10E7D5C1-FF6D-2EC8-EBBB-7C6350FC9CD4}"/>
              </a:ext>
            </a:extLst>
          </p:cNvPr>
          <p:cNvGrpSpPr/>
          <p:nvPr/>
        </p:nvGrpSpPr>
        <p:grpSpPr>
          <a:xfrm>
            <a:off x="299697" y="3270658"/>
            <a:ext cx="3240000" cy="6518524"/>
            <a:chOff x="0" y="0"/>
            <a:chExt cx="1341768" cy="118363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34EB9C6-9083-CB97-3E83-2E44E764E11B}"/>
                </a:ext>
              </a:extLst>
            </p:cNvPr>
            <p:cNvSpPr/>
            <p:nvPr/>
          </p:nvSpPr>
          <p:spPr>
            <a:xfrm>
              <a:off x="-3810" y="1270"/>
              <a:ext cx="1346848" cy="1182362"/>
            </a:xfrm>
            <a:custGeom>
              <a:avLst/>
              <a:gdLst/>
              <a:ahLst/>
              <a:cxnLst/>
              <a:rect l="l" t="t" r="r" b="b"/>
              <a:pathLst>
                <a:path w="1346848" h="1182362">
                  <a:moveTo>
                    <a:pt x="1343038" y="995425"/>
                  </a:moveTo>
                  <a:cubicBezTo>
                    <a:pt x="1343038" y="945564"/>
                    <a:pt x="1346848" y="894857"/>
                    <a:pt x="1340498" y="844996"/>
                  </a:cubicBezTo>
                  <a:cubicBezTo>
                    <a:pt x="1332878" y="812037"/>
                    <a:pt x="1321448" y="162148"/>
                    <a:pt x="1321448" y="129188"/>
                  </a:cubicBezTo>
                  <a:cubicBezTo>
                    <a:pt x="1318908" y="106371"/>
                    <a:pt x="1317638" y="82707"/>
                    <a:pt x="1315098" y="54610"/>
                  </a:cubicBezTo>
                  <a:cubicBezTo>
                    <a:pt x="1315098" y="44450"/>
                    <a:pt x="1313828" y="34290"/>
                    <a:pt x="1312558" y="21590"/>
                  </a:cubicBezTo>
                  <a:cubicBezTo>
                    <a:pt x="1302398" y="19050"/>
                    <a:pt x="1293508" y="17780"/>
                    <a:pt x="1283348" y="16510"/>
                  </a:cubicBezTo>
                  <a:cubicBezTo>
                    <a:pt x="1276992" y="15240"/>
                    <a:pt x="1271124" y="16510"/>
                    <a:pt x="1266233" y="16510"/>
                  </a:cubicBezTo>
                  <a:cubicBezTo>
                    <a:pt x="1241781" y="13970"/>
                    <a:pt x="1217328" y="8890"/>
                    <a:pt x="1192875" y="7620"/>
                  </a:cubicBezTo>
                  <a:cubicBezTo>
                    <a:pt x="1146905" y="5080"/>
                    <a:pt x="1099956" y="3810"/>
                    <a:pt x="1053985" y="2540"/>
                  </a:cubicBezTo>
                  <a:cubicBezTo>
                    <a:pt x="1037357" y="2540"/>
                    <a:pt x="1019751" y="0"/>
                    <a:pt x="1003123" y="0"/>
                  </a:cubicBezTo>
                  <a:cubicBezTo>
                    <a:pt x="963021" y="0"/>
                    <a:pt x="923897" y="1270"/>
                    <a:pt x="883795" y="1270"/>
                  </a:cubicBezTo>
                  <a:cubicBezTo>
                    <a:pt x="860320" y="1270"/>
                    <a:pt x="836846" y="3810"/>
                    <a:pt x="812393" y="3810"/>
                  </a:cubicBezTo>
                  <a:cubicBezTo>
                    <a:pt x="787940" y="5080"/>
                    <a:pt x="344859" y="7620"/>
                    <a:pt x="320407" y="7620"/>
                  </a:cubicBezTo>
                  <a:cubicBezTo>
                    <a:pt x="300845" y="7620"/>
                    <a:pt x="281283" y="6350"/>
                    <a:pt x="261721" y="7620"/>
                  </a:cubicBezTo>
                  <a:cubicBezTo>
                    <a:pt x="244115" y="8890"/>
                    <a:pt x="225531" y="11430"/>
                    <a:pt x="207925" y="12700"/>
                  </a:cubicBezTo>
                  <a:cubicBezTo>
                    <a:pt x="189341" y="15240"/>
                    <a:pt x="170757" y="16510"/>
                    <a:pt x="153151" y="19050"/>
                  </a:cubicBezTo>
                  <a:cubicBezTo>
                    <a:pt x="126742" y="21590"/>
                    <a:pt x="99355" y="24130"/>
                    <a:pt x="72947" y="27940"/>
                  </a:cubicBezTo>
                  <a:cubicBezTo>
                    <a:pt x="57297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80771" y="1170932"/>
                    <a:pt x="112071" y="1170932"/>
                    <a:pt x="144348" y="1172202"/>
                  </a:cubicBezTo>
                  <a:cubicBezTo>
                    <a:pt x="161954" y="1173472"/>
                    <a:pt x="179560" y="1174742"/>
                    <a:pt x="196188" y="1176012"/>
                  </a:cubicBezTo>
                  <a:cubicBezTo>
                    <a:pt x="225531" y="1177282"/>
                    <a:pt x="253896" y="1177282"/>
                    <a:pt x="283239" y="1178552"/>
                  </a:cubicBezTo>
                  <a:cubicBezTo>
                    <a:pt x="294976" y="1178552"/>
                    <a:pt x="305735" y="1178552"/>
                    <a:pt x="317472" y="1177282"/>
                  </a:cubicBezTo>
                  <a:cubicBezTo>
                    <a:pt x="322363" y="1177282"/>
                    <a:pt x="328232" y="1176012"/>
                    <a:pt x="333122" y="1176012"/>
                  </a:cubicBezTo>
                  <a:cubicBezTo>
                    <a:pt x="352684" y="1177282"/>
                    <a:pt x="743926" y="1168392"/>
                    <a:pt x="763488" y="1169662"/>
                  </a:cubicBezTo>
                  <a:cubicBezTo>
                    <a:pt x="790875" y="1170932"/>
                    <a:pt x="866189" y="1170932"/>
                    <a:pt x="893576" y="1170932"/>
                  </a:cubicBezTo>
                  <a:cubicBezTo>
                    <a:pt x="904335" y="1170932"/>
                    <a:pt x="914116" y="1169662"/>
                    <a:pt x="924875" y="1169662"/>
                  </a:cubicBezTo>
                  <a:cubicBezTo>
                    <a:pt x="942481" y="1170932"/>
                    <a:pt x="960087" y="1172202"/>
                    <a:pt x="977693" y="1173472"/>
                  </a:cubicBezTo>
                  <a:cubicBezTo>
                    <a:pt x="1015839" y="1176012"/>
                    <a:pt x="1053007" y="1173472"/>
                    <a:pt x="1091153" y="1177282"/>
                  </a:cubicBezTo>
                  <a:cubicBezTo>
                    <a:pt x="1154729" y="1182362"/>
                    <a:pt x="1219284" y="1176012"/>
                    <a:pt x="1283348" y="1181092"/>
                  </a:cubicBezTo>
                  <a:cubicBezTo>
                    <a:pt x="1303668" y="1182362"/>
                    <a:pt x="1323988" y="1181092"/>
                    <a:pt x="1346848" y="1181092"/>
                  </a:cubicBezTo>
                  <a:cubicBezTo>
                    <a:pt x="1346848" y="1156962"/>
                    <a:pt x="1346848" y="1144262"/>
                    <a:pt x="1346848" y="1123037"/>
                  </a:cubicBezTo>
                  <a:cubicBezTo>
                    <a:pt x="1345578" y="1079936"/>
                    <a:pt x="1343038" y="1039371"/>
                    <a:pt x="1343038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25" name="Group 4">
            <a:extLst>
              <a:ext uri="{FF2B5EF4-FFF2-40B4-BE49-F238E27FC236}">
                <a16:creationId xmlns:a16="http://schemas.microsoft.com/office/drawing/2014/main" id="{67D15B00-BDDC-A9BD-5C80-A42033998689}"/>
              </a:ext>
            </a:extLst>
          </p:cNvPr>
          <p:cNvGrpSpPr/>
          <p:nvPr/>
        </p:nvGrpSpPr>
        <p:grpSpPr>
          <a:xfrm>
            <a:off x="3764748" y="3271108"/>
            <a:ext cx="3240000" cy="6517625"/>
            <a:chOff x="0" y="0"/>
            <a:chExt cx="1341768" cy="1183632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8A8184A-D489-EE28-2203-4C68FB0A7F89}"/>
                </a:ext>
              </a:extLst>
            </p:cNvPr>
            <p:cNvSpPr/>
            <p:nvPr/>
          </p:nvSpPr>
          <p:spPr>
            <a:xfrm>
              <a:off x="-3810" y="1270"/>
              <a:ext cx="1346848" cy="1182362"/>
            </a:xfrm>
            <a:custGeom>
              <a:avLst/>
              <a:gdLst/>
              <a:ahLst/>
              <a:cxnLst/>
              <a:rect l="l" t="t" r="r" b="b"/>
              <a:pathLst>
                <a:path w="1346848" h="1182362">
                  <a:moveTo>
                    <a:pt x="1343038" y="995425"/>
                  </a:moveTo>
                  <a:cubicBezTo>
                    <a:pt x="1343038" y="945564"/>
                    <a:pt x="1346848" y="894857"/>
                    <a:pt x="1340498" y="844996"/>
                  </a:cubicBezTo>
                  <a:cubicBezTo>
                    <a:pt x="1332878" y="812037"/>
                    <a:pt x="1321448" y="162148"/>
                    <a:pt x="1321448" y="129188"/>
                  </a:cubicBezTo>
                  <a:cubicBezTo>
                    <a:pt x="1318908" y="106371"/>
                    <a:pt x="1317638" y="82707"/>
                    <a:pt x="1315098" y="54610"/>
                  </a:cubicBezTo>
                  <a:cubicBezTo>
                    <a:pt x="1315098" y="44450"/>
                    <a:pt x="1313828" y="34290"/>
                    <a:pt x="1312558" y="21590"/>
                  </a:cubicBezTo>
                  <a:cubicBezTo>
                    <a:pt x="1302398" y="19050"/>
                    <a:pt x="1293508" y="17780"/>
                    <a:pt x="1283348" y="16510"/>
                  </a:cubicBezTo>
                  <a:cubicBezTo>
                    <a:pt x="1276992" y="15240"/>
                    <a:pt x="1271124" y="16510"/>
                    <a:pt x="1266233" y="16510"/>
                  </a:cubicBezTo>
                  <a:cubicBezTo>
                    <a:pt x="1241781" y="13970"/>
                    <a:pt x="1217328" y="8890"/>
                    <a:pt x="1192875" y="7620"/>
                  </a:cubicBezTo>
                  <a:cubicBezTo>
                    <a:pt x="1146905" y="5080"/>
                    <a:pt x="1099956" y="3810"/>
                    <a:pt x="1053985" y="2540"/>
                  </a:cubicBezTo>
                  <a:cubicBezTo>
                    <a:pt x="1037357" y="2540"/>
                    <a:pt x="1019751" y="0"/>
                    <a:pt x="1003123" y="0"/>
                  </a:cubicBezTo>
                  <a:cubicBezTo>
                    <a:pt x="963021" y="0"/>
                    <a:pt x="923897" y="1270"/>
                    <a:pt x="883795" y="1270"/>
                  </a:cubicBezTo>
                  <a:cubicBezTo>
                    <a:pt x="860320" y="1270"/>
                    <a:pt x="836846" y="3810"/>
                    <a:pt x="812393" y="3810"/>
                  </a:cubicBezTo>
                  <a:cubicBezTo>
                    <a:pt x="787940" y="5080"/>
                    <a:pt x="344859" y="7620"/>
                    <a:pt x="320407" y="7620"/>
                  </a:cubicBezTo>
                  <a:cubicBezTo>
                    <a:pt x="300845" y="7620"/>
                    <a:pt x="281283" y="6350"/>
                    <a:pt x="261721" y="7620"/>
                  </a:cubicBezTo>
                  <a:cubicBezTo>
                    <a:pt x="244115" y="8890"/>
                    <a:pt x="225531" y="11430"/>
                    <a:pt x="207925" y="12700"/>
                  </a:cubicBezTo>
                  <a:cubicBezTo>
                    <a:pt x="189341" y="15240"/>
                    <a:pt x="170757" y="16510"/>
                    <a:pt x="153151" y="19050"/>
                  </a:cubicBezTo>
                  <a:cubicBezTo>
                    <a:pt x="126742" y="21590"/>
                    <a:pt x="99355" y="24130"/>
                    <a:pt x="72947" y="27940"/>
                  </a:cubicBezTo>
                  <a:cubicBezTo>
                    <a:pt x="57297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80771" y="1170932"/>
                    <a:pt x="112071" y="1170932"/>
                    <a:pt x="144348" y="1172202"/>
                  </a:cubicBezTo>
                  <a:cubicBezTo>
                    <a:pt x="161954" y="1173472"/>
                    <a:pt x="179560" y="1174742"/>
                    <a:pt x="196188" y="1176012"/>
                  </a:cubicBezTo>
                  <a:cubicBezTo>
                    <a:pt x="225531" y="1177282"/>
                    <a:pt x="253896" y="1177282"/>
                    <a:pt x="283239" y="1178552"/>
                  </a:cubicBezTo>
                  <a:cubicBezTo>
                    <a:pt x="294976" y="1178552"/>
                    <a:pt x="305735" y="1178552"/>
                    <a:pt x="317472" y="1177282"/>
                  </a:cubicBezTo>
                  <a:cubicBezTo>
                    <a:pt x="322363" y="1177282"/>
                    <a:pt x="328232" y="1176012"/>
                    <a:pt x="333122" y="1176012"/>
                  </a:cubicBezTo>
                  <a:cubicBezTo>
                    <a:pt x="352684" y="1177282"/>
                    <a:pt x="743926" y="1168392"/>
                    <a:pt x="763488" y="1169662"/>
                  </a:cubicBezTo>
                  <a:cubicBezTo>
                    <a:pt x="790875" y="1170932"/>
                    <a:pt x="866189" y="1170932"/>
                    <a:pt x="893576" y="1170932"/>
                  </a:cubicBezTo>
                  <a:cubicBezTo>
                    <a:pt x="904335" y="1170932"/>
                    <a:pt x="914116" y="1169662"/>
                    <a:pt x="924875" y="1169662"/>
                  </a:cubicBezTo>
                  <a:cubicBezTo>
                    <a:pt x="942481" y="1170932"/>
                    <a:pt x="960087" y="1172202"/>
                    <a:pt x="977693" y="1173472"/>
                  </a:cubicBezTo>
                  <a:cubicBezTo>
                    <a:pt x="1015839" y="1176012"/>
                    <a:pt x="1053007" y="1173472"/>
                    <a:pt x="1091153" y="1177282"/>
                  </a:cubicBezTo>
                  <a:cubicBezTo>
                    <a:pt x="1154729" y="1182362"/>
                    <a:pt x="1219284" y="1176012"/>
                    <a:pt x="1283348" y="1181092"/>
                  </a:cubicBezTo>
                  <a:cubicBezTo>
                    <a:pt x="1303668" y="1182362"/>
                    <a:pt x="1323988" y="1181092"/>
                    <a:pt x="1346848" y="1181092"/>
                  </a:cubicBezTo>
                  <a:cubicBezTo>
                    <a:pt x="1346848" y="1156962"/>
                    <a:pt x="1346848" y="1144262"/>
                    <a:pt x="1346848" y="1123037"/>
                  </a:cubicBezTo>
                  <a:cubicBezTo>
                    <a:pt x="1345578" y="1079936"/>
                    <a:pt x="1343038" y="1039371"/>
                    <a:pt x="1343038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27" name="Group 4">
            <a:extLst>
              <a:ext uri="{FF2B5EF4-FFF2-40B4-BE49-F238E27FC236}">
                <a16:creationId xmlns:a16="http://schemas.microsoft.com/office/drawing/2014/main" id="{80C0B41F-B0CC-8AA0-5A1A-964B253E368B}"/>
              </a:ext>
            </a:extLst>
          </p:cNvPr>
          <p:cNvGrpSpPr/>
          <p:nvPr/>
        </p:nvGrpSpPr>
        <p:grpSpPr>
          <a:xfrm>
            <a:off x="7229799" y="3274604"/>
            <a:ext cx="3903605" cy="6510632"/>
            <a:chOff x="0" y="0"/>
            <a:chExt cx="1341768" cy="1183632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A22468D-D63E-2DE4-1B43-AD6BB2E71C75}"/>
                </a:ext>
              </a:extLst>
            </p:cNvPr>
            <p:cNvSpPr/>
            <p:nvPr/>
          </p:nvSpPr>
          <p:spPr>
            <a:xfrm>
              <a:off x="-3810" y="1270"/>
              <a:ext cx="1346848" cy="1182362"/>
            </a:xfrm>
            <a:custGeom>
              <a:avLst/>
              <a:gdLst/>
              <a:ahLst/>
              <a:cxnLst/>
              <a:rect l="l" t="t" r="r" b="b"/>
              <a:pathLst>
                <a:path w="1346848" h="1182362">
                  <a:moveTo>
                    <a:pt x="1343038" y="995425"/>
                  </a:moveTo>
                  <a:cubicBezTo>
                    <a:pt x="1343038" y="945564"/>
                    <a:pt x="1346848" y="894857"/>
                    <a:pt x="1340498" y="844996"/>
                  </a:cubicBezTo>
                  <a:cubicBezTo>
                    <a:pt x="1332878" y="812037"/>
                    <a:pt x="1321448" y="162148"/>
                    <a:pt x="1321448" y="129188"/>
                  </a:cubicBezTo>
                  <a:cubicBezTo>
                    <a:pt x="1318908" y="106371"/>
                    <a:pt x="1317638" y="82707"/>
                    <a:pt x="1315098" y="54610"/>
                  </a:cubicBezTo>
                  <a:cubicBezTo>
                    <a:pt x="1315098" y="44450"/>
                    <a:pt x="1313828" y="34290"/>
                    <a:pt x="1312558" y="21590"/>
                  </a:cubicBezTo>
                  <a:cubicBezTo>
                    <a:pt x="1302398" y="19050"/>
                    <a:pt x="1293508" y="17780"/>
                    <a:pt x="1283348" y="16510"/>
                  </a:cubicBezTo>
                  <a:cubicBezTo>
                    <a:pt x="1276992" y="15240"/>
                    <a:pt x="1271124" y="16510"/>
                    <a:pt x="1266233" y="16510"/>
                  </a:cubicBezTo>
                  <a:cubicBezTo>
                    <a:pt x="1241781" y="13970"/>
                    <a:pt x="1217328" y="8890"/>
                    <a:pt x="1192875" y="7620"/>
                  </a:cubicBezTo>
                  <a:cubicBezTo>
                    <a:pt x="1146905" y="5080"/>
                    <a:pt x="1099956" y="3810"/>
                    <a:pt x="1053985" y="2540"/>
                  </a:cubicBezTo>
                  <a:cubicBezTo>
                    <a:pt x="1037357" y="2540"/>
                    <a:pt x="1019751" y="0"/>
                    <a:pt x="1003123" y="0"/>
                  </a:cubicBezTo>
                  <a:cubicBezTo>
                    <a:pt x="963021" y="0"/>
                    <a:pt x="923897" y="1270"/>
                    <a:pt x="883795" y="1270"/>
                  </a:cubicBezTo>
                  <a:cubicBezTo>
                    <a:pt x="860320" y="1270"/>
                    <a:pt x="836846" y="3810"/>
                    <a:pt x="812393" y="3810"/>
                  </a:cubicBezTo>
                  <a:cubicBezTo>
                    <a:pt x="787940" y="5080"/>
                    <a:pt x="344859" y="7620"/>
                    <a:pt x="320407" y="7620"/>
                  </a:cubicBezTo>
                  <a:cubicBezTo>
                    <a:pt x="300845" y="7620"/>
                    <a:pt x="281283" y="6350"/>
                    <a:pt x="261721" y="7620"/>
                  </a:cubicBezTo>
                  <a:cubicBezTo>
                    <a:pt x="244115" y="8890"/>
                    <a:pt x="225531" y="11430"/>
                    <a:pt x="207925" y="12700"/>
                  </a:cubicBezTo>
                  <a:cubicBezTo>
                    <a:pt x="189341" y="15240"/>
                    <a:pt x="170757" y="16510"/>
                    <a:pt x="153151" y="19050"/>
                  </a:cubicBezTo>
                  <a:cubicBezTo>
                    <a:pt x="126742" y="21590"/>
                    <a:pt x="99355" y="24130"/>
                    <a:pt x="72947" y="27940"/>
                  </a:cubicBezTo>
                  <a:cubicBezTo>
                    <a:pt x="57297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80771" y="1170932"/>
                    <a:pt x="112071" y="1170932"/>
                    <a:pt x="144348" y="1172202"/>
                  </a:cubicBezTo>
                  <a:cubicBezTo>
                    <a:pt x="161954" y="1173472"/>
                    <a:pt x="179560" y="1174742"/>
                    <a:pt x="196188" y="1176012"/>
                  </a:cubicBezTo>
                  <a:cubicBezTo>
                    <a:pt x="225531" y="1177282"/>
                    <a:pt x="253896" y="1177282"/>
                    <a:pt x="283239" y="1178552"/>
                  </a:cubicBezTo>
                  <a:cubicBezTo>
                    <a:pt x="294976" y="1178552"/>
                    <a:pt x="305735" y="1178552"/>
                    <a:pt x="317472" y="1177282"/>
                  </a:cubicBezTo>
                  <a:cubicBezTo>
                    <a:pt x="322363" y="1177282"/>
                    <a:pt x="328232" y="1176012"/>
                    <a:pt x="333122" y="1176012"/>
                  </a:cubicBezTo>
                  <a:cubicBezTo>
                    <a:pt x="352684" y="1177282"/>
                    <a:pt x="743926" y="1168392"/>
                    <a:pt x="763488" y="1169662"/>
                  </a:cubicBezTo>
                  <a:cubicBezTo>
                    <a:pt x="790875" y="1170932"/>
                    <a:pt x="866189" y="1170932"/>
                    <a:pt x="893576" y="1170932"/>
                  </a:cubicBezTo>
                  <a:cubicBezTo>
                    <a:pt x="904335" y="1170932"/>
                    <a:pt x="914116" y="1169662"/>
                    <a:pt x="924875" y="1169662"/>
                  </a:cubicBezTo>
                  <a:cubicBezTo>
                    <a:pt x="942481" y="1170932"/>
                    <a:pt x="960087" y="1172202"/>
                    <a:pt x="977693" y="1173472"/>
                  </a:cubicBezTo>
                  <a:cubicBezTo>
                    <a:pt x="1015839" y="1176012"/>
                    <a:pt x="1053007" y="1173472"/>
                    <a:pt x="1091153" y="1177282"/>
                  </a:cubicBezTo>
                  <a:cubicBezTo>
                    <a:pt x="1154729" y="1182362"/>
                    <a:pt x="1219284" y="1176012"/>
                    <a:pt x="1283348" y="1181092"/>
                  </a:cubicBezTo>
                  <a:cubicBezTo>
                    <a:pt x="1303668" y="1182362"/>
                    <a:pt x="1323988" y="1181092"/>
                    <a:pt x="1346848" y="1181092"/>
                  </a:cubicBezTo>
                  <a:cubicBezTo>
                    <a:pt x="1346848" y="1156962"/>
                    <a:pt x="1346848" y="1144262"/>
                    <a:pt x="1346848" y="1123037"/>
                  </a:cubicBezTo>
                  <a:cubicBezTo>
                    <a:pt x="1345578" y="1079936"/>
                    <a:pt x="1343038" y="1039371"/>
                    <a:pt x="1343038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DC8EA05B-8897-3BA7-3DB4-ECCD632EB69F}"/>
              </a:ext>
            </a:extLst>
          </p:cNvPr>
          <p:cNvGrpSpPr/>
          <p:nvPr/>
        </p:nvGrpSpPr>
        <p:grpSpPr>
          <a:xfrm>
            <a:off x="11358455" y="3279621"/>
            <a:ext cx="3240000" cy="6500598"/>
            <a:chOff x="0" y="0"/>
            <a:chExt cx="1341768" cy="1183632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9BF19ED-181F-A2CA-7E09-F1976B5D3F47}"/>
                </a:ext>
              </a:extLst>
            </p:cNvPr>
            <p:cNvSpPr/>
            <p:nvPr/>
          </p:nvSpPr>
          <p:spPr>
            <a:xfrm>
              <a:off x="-3810" y="1270"/>
              <a:ext cx="1346848" cy="1182362"/>
            </a:xfrm>
            <a:custGeom>
              <a:avLst/>
              <a:gdLst/>
              <a:ahLst/>
              <a:cxnLst/>
              <a:rect l="l" t="t" r="r" b="b"/>
              <a:pathLst>
                <a:path w="1346848" h="1182362">
                  <a:moveTo>
                    <a:pt x="1343038" y="995425"/>
                  </a:moveTo>
                  <a:cubicBezTo>
                    <a:pt x="1343038" y="945564"/>
                    <a:pt x="1346848" y="894857"/>
                    <a:pt x="1340498" y="844996"/>
                  </a:cubicBezTo>
                  <a:cubicBezTo>
                    <a:pt x="1332878" y="812037"/>
                    <a:pt x="1321448" y="162148"/>
                    <a:pt x="1321448" y="129188"/>
                  </a:cubicBezTo>
                  <a:cubicBezTo>
                    <a:pt x="1318908" y="106371"/>
                    <a:pt x="1317638" y="82707"/>
                    <a:pt x="1315098" y="54610"/>
                  </a:cubicBezTo>
                  <a:cubicBezTo>
                    <a:pt x="1315098" y="44450"/>
                    <a:pt x="1313828" y="34290"/>
                    <a:pt x="1312558" y="21590"/>
                  </a:cubicBezTo>
                  <a:cubicBezTo>
                    <a:pt x="1302398" y="19050"/>
                    <a:pt x="1293508" y="17780"/>
                    <a:pt x="1283348" y="16510"/>
                  </a:cubicBezTo>
                  <a:cubicBezTo>
                    <a:pt x="1276992" y="15240"/>
                    <a:pt x="1271124" y="16510"/>
                    <a:pt x="1266233" y="16510"/>
                  </a:cubicBezTo>
                  <a:cubicBezTo>
                    <a:pt x="1241781" y="13970"/>
                    <a:pt x="1217328" y="8890"/>
                    <a:pt x="1192875" y="7620"/>
                  </a:cubicBezTo>
                  <a:cubicBezTo>
                    <a:pt x="1146905" y="5080"/>
                    <a:pt x="1099956" y="3810"/>
                    <a:pt x="1053985" y="2540"/>
                  </a:cubicBezTo>
                  <a:cubicBezTo>
                    <a:pt x="1037357" y="2540"/>
                    <a:pt x="1019751" y="0"/>
                    <a:pt x="1003123" y="0"/>
                  </a:cubicBezTo>
                  <a:cubicBezTo>
                    <a:pt x="963021" y="0"/>
                    <a:pt x="923897" y="1270"/>
                    <a:pt x="883795" y="1270"/>
                  </a:cubicBezTo>
                  <a:cubicBezTo>
                    <a:pt x="860320" y="1270"/>
                    <a:pt x="836846" y="3810"/>
                    <a:pt x="812393" y="3810"/>
                  </a:cubicBezTo>
                  <a:cubicBezTo>
                    <a:pt x="787940" y="5080"/>
                    <a:pt x="344859" y="7620"/>
                    <a:pt x="320407" y="7620"/>
                  </a:cubicBezTo>
                  <a:cubicBezTo>
                    <a:pt x="300845" y="7620"/>
                    <a:pt x="281283" y="6350"/>
                    <a:pt x="261721" y="7620"/>
                  </a:cubicBezTo>
                  <a:cubicBezTo>
                    <a:pt x="244115" y="8890"/>
                    <a:pt x="225531" y="11430"/>
                    <a:pt x="207925" y="12700"/>
                  </a:cubicBezTo>
                  <a:cubicBezTo>
                    <a:pt x="189341" y="15240"/>
                    <a:pt x="170757" y="16510"/>
                    <a:pt x="153151" y="19050"/>
                  </a:cubicBezTo>
                  <a:cubicBezTo>
                    <a:pt x="126742" y="21590"/>
                    <a:pt x="99355" y="24130"/>
                    <a:pt x="72947" y="27940"/>
                  </a:cubicBezTo>
                  <a:cubicBezTo>
                    <a:pt x="57297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80771" y="1170932"/>
                    <a:pt x="112071" y="1170932"/>
                    <a:pt x="144348" y="1172202"/>
                  </a:cubicBezTo>
                  <a:cubicBezTo>
                    <a:pt x="161954" y="1173472"/>
                    <a:pt x="179560" y="1174742"/>
                    <a:pt x="196188" y="1176012"/>
                  </a:cubicBezTo>
                  <a:cubicBezTo>
                    <a:pt x="225531" y="1177282"/>
                    <a:pt x="253896" y="1177282"/>
                    <a:pt x="283239" y="1178552"/>
                  </a:cubicBezTo>
                  <a:cubicBezTo>
                    <a:pt x="294976" y="1178552"/>
                    <a:pt x="305735" y="1178552"/>
                    <a:pt x="317472" y="1177282"/>
                  </a:cubicBezTo>
                  <a:cubicBezTo>
                    <a:pt x="322363" y="1177282"/>
                    <a:pt x="328232" y="1176012"/>
                    <a:pt x="333122" y="1176012"/>
                  </a:cubicBezTo>
                  <a:cubicBezTo>
                    <a:pt x="352684" y="1177282"/>
                    <a:pt x="743926" y="1168392"/>
                    <a:pt x="763488" y="1169662"/>
                  </a:cubicBezTo>
                  <a:cubicBezTo>
                    <a:pt x="790875" y="1170932"/>
                    <a:pt x="866189" y="1170932"/>
                    <a:pt x="893576" y="1170932"/>
                  </a:cubicBezTo>
                  <a:cubicBezTo>
                    <a:pt x="904335" y="1170932"/>
                    <a:pt x="914116" y="1169662"/>
                    <a:pt x="924875" y="1169662"/>
                  </a:cubicBezTo>
                  <a:cubicBezTo>
                    <a:pt x="942481" y="1170932"/>
                    <a:pt x="960087" y="1172202"/>
                    <a:pt x="977693" y="1173472"/>
                  </a:cubicBezTo>
                  <a:cubicBezTo>
                    <a:pt x="1015839" y="1176012"/>
                    <a:pt x="1053007" y="1173472"/>
                    <a:pt x="1091153" y="1177282"/>
                  </a:cubicBezTo>
                  <a:cubicBezTo>
                    <a:pt x="1154729" y="1182362"/>
                    <a:pt x="1219284" y="1176012"/>
                    <a:pt x="1283348" y="1181092"/>
                  </a:cubicBezTo>
                  <a:cubicBezTo>
                    <a:pt x="1303668" y="1182362"/>
                    <a:pt x="1323988" y="1181092"/>
                    <a:pt x="1346848" y="1181092"/>
                  </a:cubicBezTo>
                  <a:cubicBezTo>
                    <a:pt x="1346848" y="1156962"/>
                    <a:pt x="1346848" y="1144262"/>
                    <a:pt x="1346848" y="1123037"/>
                  </a:cubicBezTo>
                  <a:cubicBezTo>
                    <a:pt x="1345578" y="1079936"/>
                    <a:pt x="1343038" y="1039371"/>
                    <a:pt x="1343038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grpSp>
        <p:nvGrpSpPr>
          <p:cNvPr id="31" name="Group 4">
            <a:extLst>
              <a:ext uri="{FF2B5EF4-FFF2-40B4-BE49-F238E27FC236}">
                <a16:creationId xmlns:a16="http://schemas.microsoft.com/office/drawing/2014/main" id="{1971434B-88EB-BB88-C3B5-D3D613692983}"/>
              </a:ext>
            </a:extLst>
          </p:cNvPr>
          <p:cNvGrpSpPr/>
          <p:nvPr/>
        </p:nvGrpSpPr>
        <p:grpSpPr>
          <a:xfrm>
            <a:off x="14823505" y="3298254"/>
            <a:ext cx="3240000" cy="6463333"/>
            <a:chOff x="0" y="0"/>
            <a:chExt cx="1341768" cy="1183632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6A5E150-7AA6-6D5B-7A26-F7ED9C9260CF}"/>
                </a:ext>
              </a:extLst>
            </p:cNvPr>
            <p:cNvSpPr/>
            <p:nvPr/>
          </p:nvSpPr>
          <p:spPr>
            <a:xfrm>
              <a:off x="-3810" y="1270"/>
              <a:ext cx="1346848" cy="1182362"/>
            </a:xfrm>
            <a:custGeom>
              <a:avLst/>
              <a:gdLst/>
              <a:ahLst/>
              <a:cxnLst/>
              <a:rect l="l" t="t" r="r" b="b"/>
              <a:pathLst>
                <a:path w="1346848" h="1182362">
                  <a:moveTo>
                    <a:pt x="1343038" y="995425"/>
                  </a:moveTo>
                  <a:cubicBezTo>
                    <a:pt x="1343038" y="945564"/>
                    <a:pt x="1346848" y="894857"/>
                    <a:pt x="1340498" y="844996"/>
                  </a:cubicBezTo>
                  <a:cubicBezTo>
                    <a:pt x="1332878" y="812037"/>
                    <a:pt x="1321448" y="162148"/>
                    <a:pt x="1321448" y="129188"/>
                  </a:cubicBezTo>
                  <a:cubicBezTo>
                    <a:pt x="1318908" y="106371"/>
                    <a:pt x="1317638" y="82707"/>
                    <a:pt x="1315098" y="54610"/>
                  </a:cubicBezTo>
                  <a:cubicBezTo>
                    <a:pt x="1315098" y="44450"/>
                    <a:pt x="1313828" y="34290"/>
                    <a:pt x="1312558" y="21590"/>
                  </a:cubicBezTo>
                  <a:cubicBezTo>
                    <a:pt x="1302398" y="19050"/>
                    <a:pt x="1293508" y="17780"/>
                    <a:pt x="1283348" y="16510"/>
                  </a:cubicBezTo>
                  <a:cubicBezTo>
                    <a:pt x="1276992" y="15240"/>
                    <a:pt x="1271124" y="16510"/>
                    <a:pt x="1266233" y="16510"/>
                  </a:cubicBezTo>
                  <a:cubicBezTo>
                    <a:pt x="1241781" y="13970"/>
                    <a:pt x="1217328" y="8890"/>
                    <a:pt x="1192875" y="7620"/>
                  </a:cubicBezTo>
                  <a:cubicBezTo>
                    <a:pt x="1146905" y="5080"/>
                    <a:pt x="1099956" y="3810"/>
                    <a:pt x="1053985" y="2540"/>
                  </a:cubicBezTo>
                  <a:cubicBezTo>
                    <a:pt x="1037357" y="2540"/>
                    <a:pt x="1019751" y="0"/>
                    <a:pt x="1003123" y="0"/>
                  </a:cubicBezTo>
                  <a:cubicBezTo>
                    <a:pt x="963021" y="0"/>
                    <a:pt x="923897" y="1270"/>
                    <a:pt x="883795" y="1270"/>
                  </a:cubicBezTo>
                  <a:cubicBezTo>
                    <a:pt x="860320" y="1270"/>
                    <a:pt x="836846" y="3810"/>
                    <a:pt x="812393" y="3810"/>
                  </a:cubicBezTo>
                  <a:cubicBezTo>
                    <a:pt x="787940" y="5080"/>
                    <a:pt x="344859" y="7620"/>
                    <a:pt x="320407" y="7620"/>
                  </a:cubicBezTo>
                  <a:cubicBezTo>
                    <a:pt x="300845" y="7620"/>
                    <a:pt x="281283" y="6350"/>
                    <a:pt x="261721" y="7620"/>
                  </a:cubicBezTo>
                  <a:cubicBezTo>
                    <a:pt x="244115" y="8890"/>
                    <a:pt x="225531" y="11430"/>
                    <a:pt x="207925" y="12700"/>
                  </a:cubicBezTo>
                  <a:cubicBezTo>
                    <a:pt x="189341" y="15240"/>
                    <a:pt x="170757" y="16510"/>
                    <a:pt x="153151" y="19050"/>
                  </a:cubicBezTo>
                  <a:cubicBezTo>
                    <a:pt x="126742" y="21590"/>
                    <a:pt x="99355" y="24130"/>
                    <a:pt x="72947" y="27940"/>
                  </a:cubicBezTo>
                  <a:cubicBezTo>
                    <a:pt x="57297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80771" y="1170932"/>
                    <a:pt x="112071" y="1170932"/>
                    <a:pt x="144348" y="1172202"/>
                  </a:cubicBezTo>
                  <a:cubicBezTo>
                    <a:pt x="161954" y="1173472"/>
                    <a:pt x="179560" y="1174742"/>
                    <a:pt x="196188" y="1176012"/>
                  </a:cubicBezTo>
                  <a:cubicBezTo>
                    <a:pt x="225531" y="1177282"/>
                    <a:pt x="253896" y="1177282"/>
                    <a:pt x="283239" y="1178552"/>
                  </a:cubicBezTo>
                  <a:cubicBezTo>
                    <a:pt x="294976" y="1178552"/>
                    <a:pt x="305735" y="1178552"/>
                    <a:pt x="317472" y="1177282"/>
                  </a:cubicBezTo>
                  <a:cubicBezTo>
                    <a:pt x="322363" y="1177282"/>
                    <a:pt x="328232" y="1176012"/>
                    <a:pt x="333122" y="1176012"/>
                  </a:cubicBezTo>
                  <a:cubicBezTo>
                    <a:pt x="352684" y="1177282"/>
                    <a:pt x="743926" y="1168392"/>
                    <a:pt x="763488" y="1169662"/>
                  </a:cubicBezTo>
                  <a:cubicBezTo>
                    <a:pt x="790875" y="1170932"/>
                    <a:pt x="866189" y="1170932"/>
                    <a:pt x="893576" y="1170932"/>
                  </a:cubicBezTo>
                  <a:cubicBezTo>
                    <a:pt x="904335" y="1170932"/>
                    <a:pt x="914116" y="1169662"/>
                    <a:pt x="924875" y="1169662"/>
                  </a:cubicBezTo>
                  <a:cubicBezTo>
                    <a:pt x="942481" y="1170932"/>
                    <a:pt x="960087" y="1172202"/>
                    <a:pt x="977693" y="1173472"/>
                  </a:cubicBezTo>
                  <a:cubicBezTo>
                    <a:pt x="1015839" y="1176012"/>
                    <a:pt x="1053007" y="1173472"/>
                    <a:pt x="1091153" y="1177282"/>
                  </a:cubicBezTo>
                  <a:cubicBezTo>
                    <a:pt x="1154729" y="1182362"/>
                    <a:pt x="1219284" y="1176012"/>
                    <a:pt x="1283348" y="1181092"/>
                  </a:cubicBezTo>
                  <a:cubicBezTo>
                    <a:pt x="1303668" y="1182362"/>
                    <a:pt x="1323988" y="1181092"/>
                    <a:pt x="1346848" y="1181092"/>
                  </a:cubicBezTo>
                  <a:cubicBezTo>
                    <a:pt x="1346848" y="1156962"/>
                    <a:pt x="1346848" y="1144262"/>
                    <a:pt x="1346848" y="1123037"/>
                  </a:cubicBezTo>
                  <a:cubicBezTo>
                    <a:pt x="1345578" y="1079936"/>
                    <a:pt x="1343038" y="1039371"/>
                    <a:pt x="1343038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id="34" name="TextBox 8">
            <a:extLst>
              <a:ext uri="{FF2B5EF4-FFF2-40B4-BE49-F238E27FC236}">
                <a16:creationId xmlns:a16="http://schemas.microsoft.com/office/drawing/2014/main" id="{37AF3A67-5A02-9085-E17E-CE00AFAB916A}"/>
              </a:ext>
            </a:extLst>
          </p:cNvPr>
          <p:cNvSpPr txBox="1"/>
          <p:nvPr/>
        </p:nvSpPr>
        <p:spPr>
          <a:xfrm>
            <a:off x="428950" y="3716473"/>
            <a:ext cx="29753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ko-KR" altLang="en-US" sz="3800" spc="19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개발 환경</a:t>
            </a:r>
            <a:endParaRPr lang="en-US" sz="3800" spc="190" dirty="0">
              <a:solidFill>
                <a:schemeClr val="tx1">
                  <a:lumMod val="65000"/>
                  <a:lumOff val="35000"/>
                </a:schemeClr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394887CB-77B8-A7EE-189E-75232FFD9D29}"/>
              </a:ext>
            </a:extLst>
          </p:cNvPr>
          <p:cNvSpPr txBox="1"/>
          <p:nvPr/>
        </p:nvSpPr>
        <p:spPr>
          <a:xfrm>
            <a:off x="3913691" y="3719511"/>
            <a:ext cx="29753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00" spc="19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DBMS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5E15F533-AE60-6A88-702E-9806B4FFF1E0}"/>
              </a:ext>
            </a:extLst>
          </p:cNvPr>
          <p:cNvSpPr txBox="1"/>
          <p:nvPr/>
        </p:nvSpPr>
        <p:spPr>
          <a:xfrm>
            <a:off x="7690855" y="3724274"/>
            <a:ext cx="29753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ko-KR" altLang="en-US" sz="3800" spc="19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사용 언어</a:t>
            </a:r>
            <a:endParaRPr lang="en-US" sz="3800" spc="190" dirty="0">
              <a:solidFill>
                <a:schemeClr val="tx1">
                  <a:lumMod val="65000"/>
                  <a:lumOff val="35000"/>
                </a:schemeClr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273E4E6A-BCD8-6EB9-8C4A-313C683CBC5A}"/>
              </a:ext>
            </a:extLst>
          </p:cNvPr>
          <p:cNvSpPr txBox="1"/>
          <p:nvPr/>
        </p:nvSpPr>
        <p:spPr>
          <a:xfrm>
            <a:off x="11398518" y="3719512"/>
            <a:ext cx="29753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altLang="ko-KR" sz="3800" spc="19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Server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B46C128C-26CB-AEB0-A926-74534B5F271F}"/>
              </a:ext>
            </a:extLst>
          </p:cNvPr>
          <p:cNvSpPr txBox="1"/>
          <p:nvPr/>
        </p:nvSpPr>
        <p:spPr>
          <a:xfrm>
            <a:off x="15017381" y="3719512"/>
            <a:ext cx="297535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ko-KR" altLang="en-US" sz="3800" spc="19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소통 및 협업</a:t>
            </a:r>
            <a:endParaRPr lang="en-US" sz="3800" spc="190" dirty="0">
              <a:solidFill>
                <a:schemeClr val="tx1">
                  <a:lumMod val="65000"/>
                  <a:lumOff val="35000"/>
                </a:schemeClr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16893B6-0F6E-340C-29D9-A25077F7C7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11406" r="12868" b="17520"/>
          <a:stretch/>
        </p:blipFill>
        <p:spPr>
          <a:xfrm>
            <a:off x="512731" y="4624859"/>
            <a:ext cx="1512361" cy="1495685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61F09A92-91EB-6E8C-03FB-545E19EC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58" y="5972717"/>
            <a:ext cx="1334544" cy="13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Oracle PNG Clipart | PNG Mart">
            <a:extLst>
              <a:ext uri="{FF2B5EF4-FFF2-40B4-BE49-F238E27FC236}">
                <a16:creationId xmlns:a16="http://schemas.microsoft.com/office/drawing/2014/main" id="{585D6357-7E50-C584-2094-1A0B370E0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0" b="25525"/>
          <a:stretch/>
        </p:blipFill>
        <p:spPr bwMode="auto">
          <a:xfrm>
            <a:off x="4041691" y="5372701"/>
            <a:ext cx="2690049" cy="82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8" descr="Java PNG Images Transparent Background | PNG Play">
            <a:extLst>
              <a:ext uri="{FF2B5EF4-FFF2-40B4-BE49-F238E27FC236}">
                <a16:creationId xmlns:a16="http://schemas.microsoft.com/office/drawing/2014/main" id="{68C2D76A-E9CF-1116-B53A-1BF9493E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35" y="4613261"/>
            <a:ext cx="2416798" cy="14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4" descr="Jsp - 무료 상호 작용개 아이콘">
            <a:extLst>
              <a:ext uri="{FF2B5EF4-FFF2-40B4-BE49-F238E27FC236}">
                <a16:creationId xmlns:a16="http://schemas.microsoft.com/office/drawing/2014/main" id="{2F064EB8-B944-072F-2F2E-D4FDFD1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390" y="5372702"/>
            <a:ext cx="1200030" cy="12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0" descr="jQuery $()의 의미">
            <a:extLst>
              <a:ext uri="{FF2B5EF4-FFF2-40B4-BE49-F238E27FC236}">
                <a16:creationId xmlns:a16="http://schemas.microsoft.com/office/drawing/2014/main" id="{BE6CD965-6F13-FC76-D036-E7869B67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18" y="6212473"/>
            <a:ext cx="1564127" cy="15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E0EF65D-E071-5727-CE76-DC36E41E3965}"/>
              </a:ext>
            </a:extLst>
          </p:cNvPr>
          <p:cNvGrpSpPr/>
          <p:nvPr/>
        </p:nvGrpSpPr>
        <p:grpSpPr>
          <a:xfrm>
            <a:off x="8438855" y="7195752"/>
            <a:ext cx="2434565" cy="2341509"/>
            <a:chOff x="8458942" y="6653763"/>
            <a:chExt cx="2434565" cy="2341509"/>
          </a:xfrm>
        </p:grpSpPr>
        <p:pic>
          <p:nvPicPr>
            <p:cNvPr id="46" name="Picture 94">
              <a:extLst>
                <a:ext uri="{FF2B5EF4-FFF2-40B4-BE49-F238E27FC236}">
                  <a16:creationId xmlns:a16="http://schemas.microsoft.com/office/drawing/2014/main" id="{1F788C83-79EE-0706-DF0A-2A493CBE9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050" y="6653763"/>
              <a:ext cx="13335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96">
              <a:extLst>
                <a:ext uri="{FF2B5EF4-FFF2-40B4-BE49-F238E27FC236}">
                  <a16:creationId xmlns:a16="http://schemas.microsoft.com/office/drawing/2014/main" id="{0EFF8056-7AC5-8DC9-8498-EAA56B121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9059" y="7493830"/>
              <a:ext cx="1064448" cy="150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0" descr="JavaScript logo and symbol, meaning, history, PNG">
              <a:extLst>
                <a:ext uri="{FF2B5EF4-FFF2-40B4-BE49-F238E27FC236}">
                  <a16:creationId xmlns:a16="http://schemas.microsoft.com/office/drawing/2014/main" id="{2E986737-5A00-7A85-DFA2-FDA716AAD1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41" r="23363"/>
            <a:stretch/>
          </p:blipFill>
          <p:spPr bwMode="auto">
            <a:xfrm>
              <a:off x="8458942" y="7493830"/>
              <a:ext cx="1370118" cy="149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102" descr="디스코드 로고 Discord Logo PNG/SVG/AI">
            <a:extLst>
              <a:ext uri="{FF2B5EF4-FFF2-40B4-BE49-F238E27FC236}">
                <a16:creationId xmlns:a16="http://schemas.microsoft.com/office/drawing/2014/main" id="{D53EC1DE-CA26-ABF2-536E-5FA92BAE7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3" t="6202" r="17363" b="8679"/>
          <a:stretch/>
        </p:blipFill>
        <p:spPr bwMode="auto">
          <a:xfrm>
            <a:off x="14861630" y="4913642"/>
            <a:ext cx="1992835" cy="183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4" descr="Git Logo PNG Vectors Free Download">
            <a:extLst>
              <a:ext uri="{FF2B5EF4-FFF2-40B4-BE49-F238E27FC236}">
                <a16:creationId xmlns:a16="http://schemas.microsoft.com/office/drawing/2014/main" id="{C409A3E3-D149-0009-CC0F-39995A2B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782" y="6927426"/>
            <a:ext cx="1545365" cy="150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F7EF3B5-263B-BE42-55F5-E0DA87B2048A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5501"/>
          <a:stretch/>
        </p:blipFill>
        <p:spPr>
          <a:xfrm>
            <a:off x="679342" y="7648703"/>
            <a:ext cx="2442468" cy="99312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16BAC8F-1C91-CDA7-D252-20B09947842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674" y="4739222"/>
            <a:ext cx="2069048" cy="2069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4114800" y="3482519"/>
            <a:ext cx="10538982" cy="2799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99"/>
              </a:lnSpc>
            </a:pPr>
            <a:r>
              <a:rPr lang="ko-KR" altLang="en-US" sz="16600" dirty="0">
                <a:solidFill>
                  <a:srgbClr val="FFFFFF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코드 및 에러 소개 </a:t>
            </a:r>
            <a:endParaRPr lang="en-US" sz="16600" dirty="0">
              <a:solidFill>
                <a:srgbClr val="FFFFFF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68600" y="2839137"/>
            <a:ext cx="868114" cy="9632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46389">
            <a:off x="13445751" y="8087280"/>
            <a:ext cx="757690" cy="763415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2122C464-1511-59EC-6793-665F9EBA5D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83454" y="5901633"/>
            <a:ext cx="10401673" cy="639498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78B70CAF-02F8-FACE-C8C9-E0AD9712D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0356809">
            <a:off x="1513586" y="917135"/>
            <a:ext cx="1322849" cy="22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292131" y="454896"/>
            <a:ext cx="17703738" cy="9689981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241049">
            <a:off x="15838510" y="1066923"/>
            <a:ext cx="1934722" cy="667479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18142" y="1970508"/>
            <a:ext cx="423061" cy="717052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CA4C24E-E0C8-C1E9-1200-092EDB39D2A6}"/>
              </a:ext>
            </a:extLst>
          </p:cNvPr>
          <p:cNvSpPr txBox="1"/>
          <p:nvPr/>
        </p:nvSpPr>
        <p:spPr>
          <a:xfrm>
            <a:off x="10220646" y="7352040"/>
            <a:ext cx="7410163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조건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1.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예약일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=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체크인 ​</a:t>
            </a:r>
          </a:p>
          <a:p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조건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2.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체크인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&lt;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예약일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&lt;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체크아웃​</a:t>
            </a:r>
          </a:p>
          <a:p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조건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3.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예약일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&lt;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체크인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&amp;&amp; 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체크인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&lt;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종료일​</a:t>
            </a:r>
            <a:endParaRPr lang="en-US" sz="44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25908E7D-D4C5-11DE-DF72-C5D074344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6" y="1438508"/>
            <a:ext cx="15529146" cy="3385441"/>
          </a:xfrm>
          <a:prstGeom prst="rect">
            <a:avLst/>
          </a:prstGeom>
        </p:spPr>
      </p:pic>
      <p:sp>
        <p:nvSpPr>
          <p:cNvPr id="64" name="TextBox 7">
            <a:extLst>
              <a:ext uri="{FF2B5EF4-FFF2-40B4-BE49-F238E27FC236}">
                <a16:creationId xmlns:a16="http://schemas.microsoft.com/office/drawing/2014/main" id="{E632DE66-A04C-0506-5C03-B2C6DABDD331}"/>
              </a:ext>
            </a:extLst>
          </p:cNvPr>
          <p:cNvSpPr txBox="1"/>
          <p:nvPr/>
        </p:nvSpPr>
        <p:spPr>
          <a:xfrm>
            <a:off x="1525894" y="2856137"/>
            <a:ext cx="792793" cy="83946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8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1.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A90FA628-9751-46B2-248F-F43B88482B57}"/>
              </a:ext>
            </a:extLst>
          </p:cNvPr>
          <p:cNvSpPr txBox="1"/>
          <p:nvPr/>
        </p:nvSpPr>
        <p:spPr>
          <a:xfrm>
            <a:off x="1543354" y="3243371"/>
            <a:ext cx="792793" cy="83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8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2.</a:t>
            </a:r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0BBBDAFE-EB79-E977-F867-F6FA7566B34D}"/>
              </a:ext>
            </a:extLst>
          </p:cNvPr>
          <p:cNvSpPr txBox="1"/>
          <p:nvPr/>
        </p:nvSpPr>
        <p:spPr>
          <a:xfrm>
            <a:off x="1528097" y="3654250"/>
            <a:ext cx="792793" cy="83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8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3.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4AF923-806B-7B6B-E967-D8A2099E1188}"/>
              </a:ext>
            </a:extLst>
          </p:cNvPr>
          <p:cNvGrpSpPr/>
          <p:nvPr/>
        </p:nvGrpSpPr>
        <p:grpSpPr>
          <a:xfrm>
            <a:off x="817925" y="5405966"/>
            <a:ext cx="8877893" cy="2160205"/>
            <a:chOff x="4420037" y="4991100"/>
            <a:chExt cx="6400363" cy="140423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3673641-E281-7014-724F-18F499EF0F95}"/>
                </a:ext>
              </a:extLst>
            </p:cNvPr>
            <p:cNvCxnSpPr>
              <a:cxnSpLocks/>
            </p:cNvCxnSpPr>
            <p:nvPr/>
          </p:nvCxnSpPr>
          <p:spPr>
            <a:xfrm>
              <a:off x="4420037" y="5977195"/>
              <a:ext cx="6400363" cy="2223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34E3BA01-1FCB-5A92-C908-0F1146B166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5407569"/>
              <a:ext cx="2079342" cy="579136"/>
            </a:xfrm>
            <a:prstGeom prst="bentConnector3">
              <a:avLst>
                <a:gd name="adj1" fmla="val -83"/>
              </a:avLst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492F16-F90E-AB86-9BD9-DC4DC2C09706}"/>
                </a:ext>
              </a:extLst>
            </p:cNvPr>
            <p:cNvCxnSpPr>
              <a:cxnSpLocks/>
            </p:cNvCxnSpPr>
            <p:nvPr/>
          </p:nvCxnSpPr>
          <p:spPr>
            <a:xfrm>
              <a:off x="7865813" y="5407569"/>
              <a:ext cx="0" cy="57913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1">
              <a:extLst>
                <a:ext uri="{FF2B5EF4-FFF2-40B4-BE49-F238E27FC236}">
                  <a16:creationId xmlns:a16="http://schemas.microsoft.com/office/drawing/2014/main" id="{DED5CFE6-E8C5-3109-E158-0213A23D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789176" y="5905500"/>
              <a:ext cx="153274" cy="162410"/>
            </a:xfrm>
            <a:prstGeom prst="rect">
              <a:avLst/>
            </a:prstGeom>
          </p:spPr>
        </p:pic>
        <p:pic>
          <p:nvPicPr>
            <p:cNvPr id="17" name="Picture 21">
              <a:extLst>
                <a:ext uri="{FF2B5EF4-FFF2-40B4-BE49-F238E27FC236}">
                  <a16:creationId xmlns:a16="http://schemas.microsoft.com/office/drawing/2014/main" id="{C08543A4-5AD9-9566-F709-253261062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5714563" y="5905500"/>
              <a:ext cx="153274" cy="162410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0C6105B-2655-21CB-09FD-F8256DEA32A5}"/>
                </a:ext>
              </a:extLst>
            </p:cNvPr>
            <p:cNvCxnSpPr/>
            <p:nvPr/>
          </p:nvCxnSpPr>
          <p:spPr>
            <a:xfrm flipV="1">
              <a:off x="6324600" y="5143500"/>
              <a:ext cx="0" cy="843205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27A016-9925-220A-3B76-468F08929D76}"/>
                </a:ext>
              </a:extLst>
            </p:cNvPr>
            <p:cNvSpPr txBox="1"/>
            <p:nvPr/>
          </p:nvSpPr>
          <p:spPr>
            <a:xfrm>
              <a:off x="5342825" y="6095227"/>
              <a:ext cx="914400" cy="300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Nanum Pen" panose="03040600000000000000" pitchFamily="66" charset="-127"/>
                  <a:ea typeface="Nanum Pen" panose="03040600000000000000" pitchFamily="66" charset="-127"/>
                </a:rPr>
                <a:t>checkin</a:t>
              </a:r>
              <a:endPara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03C7BE-63EE-30C6-50C9-32855F7B84CE}"/>
                </a:ext>
              </a:extLst>
            </p:cNvPr>
            <p:cNvSpPr txBox="1"/>
            <p:nvPr/>
          </p:nvSpPr>
          <p:spPr>
            <a:xfrm>
              <a:off x="7506017" y="6086535"/>
              <a:ext cx="835020" cy="300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Nanum Pen" panose="03040600000000000000" pitchFamily="66" charset="-127"/>
                  <a:ea typeface="Nanum Pen" panose="03040600000000000000" pitchFamily="66" charset="-127"/>
                </a:rPr>
                <a:t>checkout</a:t>
              </a:r>
              <a:endPara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95922E9-6DCA-F0C2-218B-410EB5E81940}"/>
                </a:ext>
              </a:extLst>
            </p:cNvPr>
            <p:cNvCxnSpPr>
              <a:cxnSpLocks/>
            </p:cNvCxnSpPr>
            <p:nvPr/>
          </p:nvCxnSpPr>
          <p:spPr>
            <a:xfrm>
              <a:off x="6319872" y="5143500"/>
              <a:ext cx="690528" cy="0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35F1476-45B6-165B-449D-CE1C50704A7A}"/>
                </a:ext>
              </a:extLst>
            </p:cNvPr>
            <p:cNvCxnSpPr/>
            <p:nvPr/>
          </p:nvCxnSpPr>
          <p:spPr>
            <a:xfrm flipV="1">
              <a:off x="7010400" y="5143500"/>
              <a:ext cx="0" cy="843205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805E511-DED1-50D2-3D68-FDE13705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1200" y="4991100"/>
              <a:ext cx="0" cy="977734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0501FDB-B3BC-6107-BF88-A0B6D1444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00" y="5008971"/>
              <a:ext cx="0" cy="977734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3B8056-D47C-71E2-CF6F-3B78A6061548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4991100"/>
              <a:ext cx="2895600" cy="0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161BF2A-AE18-FD00-AF8B-EBE9D74AA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760" y="5219700"/>
              <a:ext cx="0" cy="749134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B813058-3EA8-C138-AA82-E5E586FC3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200" y="5219700"/>
              <a:ext cx="0" cy="767005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B2920CD-048A-2802-011B-258532DEB5A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160" y="5219700"/>
              <a:ext cx="1997040" cy="0"/>
            </a:xfrm>
            <a:prstGeom prst="line">
              <a:avLst/>
            </a:prstGeom>
            <a:ln w="31750">
              <a:solidFill>
                <a:srgbClr val="FA64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1">
              <a:extLst>
                <a:ext uri="{FF2B5EF4-FFF2-40B4-BE49-F238E27FC236}">
                  <a16:creationId xmlns:a16="http://schemas.microsoft.com/office/drawing/2014/main" id="{A883DFF8-9235-F9E2-BE74-2F175F0D8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6255582" y="5890094"/>
              <a:ext cx="153274" cy="162410"/>
            </a:xfrm>
            <a:prstGeom prst="rect">
              <a:avLst/>
            </a:prstGeom>
          </p:spPr>
        </p:pic>
        <p:pic>
          <p:nvPicPr>
            <p:cNvPr id="33" name="Picture 21">
              <a:extLst>
                <a:ext uri="{FF2B5EF4-FFF2-40B4-BE49-F238E27FC236}">
                  <a16:creationId xmlns:a16="http://schemas.microsoft.com/office/drawing/2014/main" id="{A6AB41E8-6460-4535-8D5A-D3347F706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6916882" y="5887629"/>
              <a:ext cx="153274" cy="162410"/>
            </a:xfrm>
            <a:prstGeom prst="rect">
              <a:avLst/>
            </a:prstGeom>
          </p:spPr>
        </p:pic>
        <p:pic>
          <p:nvPicPr>
            <p:cNvPr id="34" name="Picture 21">
              <a:extLst>
                <a:ext uri="{FF2B5EF4-FFF2-40B4-BE49-F238E27FC236}">
                  <a16:creationId xmlns:a16="http://schemas.microsoft.com/office/drawing/2014/main" id="{D51B95A7-7C39-45A5-2ADB-67D354FC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527523" y="5905500"/>
              <a:ext cx="153274" cy="162410"/>
            </a:xfrm>
            <a:prstGeom prst="rect">
              <a:avLst/>
            </a:prstGeom>
          </p:spPr>
        </p:pic>
        <p:pic>
          <p:nvPicPr>
            <p:cNvPr id="35" name="Picture 21">
              <a:extLst>
                <a:ext uri="{FF2B5EF4-FFF2-40B4-BE49-F238E27FC236}">
                  <a16:creationId xmlns:a16="http://schemas.microsoft.com/office/drawing/2014/main" id="{5BF517A1-2340-D4DB-70D4-F4D5CB3AE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8600465" y="5905983"/>
              <a:ext cx="153274" cy="162410"/>
            </a:xfrm>
            <a:prstGeom prst="rect">
              <a:avLst/>
            </a:prstGeom>
          </p:spPr>
        </p:pic>
        <p:pic>
          <p:nvPicPr>
            <p:cNvPr id="36" name="Picture 21">
              <a:extLst>
                <a:ext uri="{FF2B5EF4-FFF2-40B4-BE49-F238E27FC236}">
                  <a16:creationId xmlns:a16="http://schemas.microsoft.com/office/drawing/2014/main" id="{52AC0F42-DA8E-4D00-D695-5606806AE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519861" y="5918229"/>
              <a:ext cx="153274" cy="16241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4CD35D4-423E-889D-F11A-0E3C3622131F}"/>
              </a:ext>
            </a:extLst>
          </p:cNvPr>
          <p:cNvGrpSpPr/>
          <p:nvPr/>
        </p:nvGrpSpPr>
        <p:grpSpPr>
          <a:xfrm>
            <a:off x="817925" y="7784859"/>
            <a:ext cx="9089286" cy="2505523"/>
            <a:chOff x="1600418" y="4554963"/>
            <a:chExt cx="9089286" cy="250552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9BFC06D-1301-3E3C-8BCC-32B68A6D7CC5}"/>
                </a:ext>
              </a:extLst>
            </p:cNvPr>
            <p:cNvGrpSpPr/>
            <p:nvPr/>
          </p:nvGrpSpPr>
          <p:grpSpPr>
            <a:xfrm>
              <a:off x="1600418" y="4554963"/>
              <a:ext cx="9089286" cy="2064956"/>
              <a:chOff x="4420037" y="7224339"/>
              <a:chExt cx="6552763" cy="1342313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BF385D9-7B5B-D63B-6A44-E6FB29A78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037" y="8465836"/>
                <a:ext cx="6552763" cy="132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연결선: 꺾임 38">
                <a:extLst>
                  <a:ext uri="{FF2B5EF4-FFF2-40B4-BE49-F238E27FC236}">
                    <a16:creationId xmlns:a16="http://schemas.microsoft.com/office/drawing/2014/main" id="{52BC38CD-002B-1CE3-67B4-69246E0F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7837" y="7886700"/>
                <a:ext cx="2079342" cy="579136"/>
              </a:xfrm>
              <a:prstGeom prst="bentConnector3">
                <a:avLst>
                  <a:gd name="adj1" fmla="val -83"/>
                </a:avLst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4E109E3-A43A-333B-66A3-C99FDE367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2450" y="7886700"/>
                <a:ext cx="0" cy="579136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876A910-B27F-4734-92EA-7D7ED23945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1834" y="7224339"/>
                <a:ext cx="0" cy="1241497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A4FD4CD-F183-74C5-F517-2732CC1FB0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3536" y="7250779"/>
                <a:ext cx="244" cy="1241497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BB8A06F-EB0C-2B15-4999-E5E98926B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1834" y="7224339"/>
                <a:ext cx="4441783" cy="26440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Picture 21">
                <a:extLst>
                  <a:ext uri="{FF2B5EF4-FFF2-40B4-BE49-F238E27FC236}">
                    <a16:creationId xmlns:a16="http://schemas.microsoft.com/office/drawing/2014/main" id="{5A7A2873-641D-BAF9-5220-B130F833C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785197" y="8390361"/>
                <a:ext cx="153274" cy="162410"/>
              </a:xfrm>
              <a:prstGeom prst="rect">
                <a:avLst/>
              </a:prstGeom>
            </p:spPr>
          </p:pic>
          <p:pic>
            <p:nvPicPr>
              <p:cNvPr id="47" name="Picture 21">
                <a:extLst>
                  <a:ext uri="{FF2B5EF4-FFF2-40B4-BE49-F238E27FC236}">
                    <a16:creationId xmlns:a16="http://schemas.microsoft.com/office/drawing/2014/main" id="{E3DA6FAF-EB97-949A-6CF9-26CFBDA42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254687" y="8404242"/>
                <a:ext cx="153274" cy="162410"/>
              </a:xfrm>
              <a:prstGeom prst="rect">
                <a:avLst/>
              </a:prstGeom>
            </p:spPr>
          </p:pic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80B380D-7AC0-0CF8-EEBD-F2992A9669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46719" y="7505700"/>
                <a:ext cx="7166" cy="960136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09A2679-2C54-CC90-7B5B-3632336F1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3885" y="7505700"/>
                <a:ext cx="2573150" cy="0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F6AF0EF-1E29-B6EE-03C0-A6BA642B2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26954" y="7505700"/>
                <a:ext cx="81" cy="975368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21">
                <a:extLst>
                  <a:ext uri="{FF2B5EF4-FFF2-40B4-BE49-F238E27FC236}">
                    <a16:creationId xmlns:a16="http://schemas.microsoft.com/office/drawing/2014/main" id="{1DE71833-8564-C785-23B0-0459E635F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70082" y="8384631"/>
                <a:ext cx="153274" cy="162410"/>
              </a:xfrm>
              <a:prstGeom prst="rect">
                <a:avLst/>
              </a:prstGeom>
            </p:spPr>
          </p:pic>
          <p:pic>
            <p:nvPicPr>
              <p:cNvPr id="52" name="Picture 21">
                <a:extLst>
                  <a:ext uri="{FF2B5EF4-FFF2-40B4-BE49-F238E27FC236}">
                    <a16:creationId xmlns:a16="http://schemas.microsoft.com/office/drawing/2014/main" id="{6FBC78C6-CE2B-ACD0-E398-A23F5FDD6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650317" y="8378184"/>
                <a:ext cx="153274" cy="162410"/>
              </a:xfrm>
              <a:prstGeom prst="rect">
                <a:avLst/>
              </a:prstGeom>
            </p:spPr>
          </p:pic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06151E8-8F9E-4AA9-98E3-9C2C322A88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72609" y="7717626"/>
                <a:ext cx="11376" cy="748210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31AB48B0-58D2-01D0-D810-6C82BB5DA2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88274" y="7744066"/>
                <a:ext cx="11376" cy="748210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6D97224-E53E-EB3A-B273-AE4322308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7837" y="7732866"/>
                <a:ext cx="1620437" cy="11200"/>
              </a:xfrm>
              <a:prstGeom prst="line">
                <a:avLst/>
              </a:prstGeom>
              <a:ln w="317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21">
                <a:extLst>
                  <a:ext uri="{FF2B5EF4-FFF2-40B4-BE49-F238E27FC236}">
                    <a16:creationId xmlns:a16="http://schemas.microsoft.com/office/drawing/2014/main" id="{2785957A-A00C-7BBD-E217-106C2E39A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11637" y="8383925"/>
                <a:ext cx="153274" cy="162410"/>
              </a:xfrm>
              <a:prstGeom prst="rect">
                <a:avLst/>
              </a:prstGeom>
            </p:spPr>
          </p:pic>
          <p:pic>
            <p:nvPicPr>
              <p:cNvPr id="57" name="Picture 21">
                <a:extLst>
                  <a:ext uri="{FF2B5EF4-FFF2-40B4-BE49-F238E27FC236}">
                    <a16:creationId xmlns:a16="http://schemas.microsoft.com/office/drawing/2014/main" id="{462813D4-E01C-41A2-F46E-8F2DF5201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806013" y="8389655"/>
                <a:ext cx="153274" cy="1624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D81922-A8FD-7BDA-0CA6-3FE037A70309}"/>
                </a:ext>
              </a:extLst>
            </p:cNvPr>
            <p:cNvSpPr txBox="1"/>
            <p:nvPr/>
          </p:nvSpPr>
          <p:spPr>
            <a:xfrm>
              <a:off x="2964466" y="6560011"/>
              <a:ext cx="1268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Nanum Pen" panose="03040600000000000000" pitchFamily="66" charset="-127"/>
                  <a:ea typeface="Nanum Pen" panose="03040600000000000000" pitchFamily="66" charset="-127"/>
                </a:rPr>
                <a:t>checkin</a:t>
              </a:r>
              <a:endPara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386C56-DD4B-983F-67F1-069154308802}"/>
                </a:ext>
              </a:extLst>
            </p:cNvPr>
            <p:cNvSpPr txBox="1"/>
            <p:nvPr/>
          </p:nvSpPr>
          <p:spPr>
            <a:xfrm>
              <a:off x="6017089" y="6598821"/>
              <a:ext cx="1158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Nanum Pen" panose="03040600000000000000" pitchFamily="66" charset="-127"/>
                  <a:ea typeface="Nanum Pen" panose="03040600000000000000" pitchFamily="66" charset="-127"/>
                </a:rPr>
                <a:t>checkout</a:t>
              </a:r>
              <a:endPara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</p:grpSp>
      <p:sp>
        <p:nvSpPr>
          <p:cNvPr id="63" name="TextBox 8">
            <a:extLst>
              <a:ext uri="{FF2B5EF4-FFF2-40B4-BE49-F238E27FC236}">
                <a16:creationId xmlns:a16="http://schemas.microsoft.com/office/drawing/2014/main" id="{8AA1F58F-D58F-5F5D-73A6-ED65176C27EC}"/>
              </a:ext>
            </a:extLst>
          </p:cNvPr>
          <p:cNvSpPr txBox="1"/>
          <p:nvPr/>
        </p:nvSpPr>
        <p:spPr>
          <a:xfrm>
            <a:off x="11025438" y="5726036"/>
            <a:ext cx="581387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예약일</a:t>
            </a:r>
            <a:r>
              <a:rPr lang="en-US" altLang="ko-KR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: </a:t>
            </a:r>
            <a:r>
              <a:rPr lang="ko-KR" altLang="en-US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예약 원하는 날짜 </a:t>
            </a:r>
            <a:endParaRPr lang="en-US" altLang="ko-KR" sz="4000" b="1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r>
              <a:rPr lang="ko-KR" altLang="en-US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체크인</a:t>
            </a:r>
            <a:r>
              <a:rPr lang="en-US" altLang="ko-KR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체크아웃 </a:t>
            </a:r>
            <a:r>
              <a:rPr lang="en-US" altLang="ko-KR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: </a:t>
            </a:r>
            <a:r>
              <a:rPr lang="ko-KR" altLang="en-US" sz="4000" b="1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예약 되어있는 날짜​ </a:t>
            </a:r>
            <a:endParaRPr lang="en-US" sz="4000" b="1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6A0BD0BD-68E7-FD4F-943F-33204B7364B4}"/>
              </a:ext>
            </a:extLst>
          </p:cNvPr>
          <p:cNvSpPr txBox="1"/>
          <p:nvPr/>
        </p:nvSpPr>
        <p:spPr>
          <a:xfrm>
            <a:off x="503683" y="7763854"/>
            <a:ext cx="792793" cy="75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조건 </a:t>
            </a:r>
            <a:r>
              <a:rPr lang="en-US" sz="32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3.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0358219F-E65C-4E24-6571-939A0271006F}"/>
              </a:ext>
            </a:extLst>
          </p:cNvPr>
          <p:cNvSpPr txBox="1"/>
          <p:nvPr/>
        </p:nvSpPr>
        <p:spPr>
          <a:xfrm>
            <a:off x="447659" y="5521121"/>
            <a:ext cx="942576" cy="771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조건 </a:t>
            </a:r>
            <a:r>
              <a:rPr lang="en-US" sz="32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2.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A47D2F-3875-A188-5DE9-146EE2EC897D}"/>
              </a:ext>
            </a:extLst>
          </p:cNvPr>
          <p:cNvSpPr/>
          <p:nvPr/>
        </p:nvSpPr>
        <p:spPr>
          <a:xfrm>
            <a:off x="9965616" y="7335338"/>
            <a:ext cx="7738240" cy="2277978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6C0337-DE2E-9194-64AF-9E93B5079D77}"/>
              </a:ext>
            </a:extLst>
          </p:cNvPr>
          <p:cNvSpPr txBox="1"/>
          <p:nvPr/>
        </p:nvSpPr>
        <p:spPr>
          <a:xfrm>
            <a:off x="1211797" y="-63317"/>
            <a:ext cx="6850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예약 가능한 방 조회</a:t>
            </a:r>
          </a:p>
        </p:txBody>
      </p:sp>
    </p:spTree>
    <p:extLst>
      <p:ext uri="{BB962C8B-B14F-4D97-AF65-F5344CB8AC3E}">
        <p14:creationId xmlns:p14="http://schemas.microsoft.com/office/powerpoint/2010/main" val="392527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628490" y="800100"/>
            <a:ext cx="8972710" cy="9385180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095830">
            <a:off x="15142272" y="9005020"/>
            <a:ext cx="2755608" cy="95068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6159" y="5288071"/>
            <a:ext cx="423061" cy="7170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578849-D64F-FA87-B118-B05F4AAAC1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1" r="37715" b="2"/>
          <a:stretch/>
        </p:blipFill>
        <p:spPr>
          <a:xfrm>
            <a:off x="1218138" y="1511890"/>
            <a:ext cx="7739372" cy="8269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05BD9D-E016-98C1-5205-9EAA75D7B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1486" y="938771"/>
            <a:ext cx="7391400" cy="38677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1FDFAB-1666-7BF7-E843-ADC19D1CE0BC}"/>
              </a:ext>
            </a:extLst>
          </p:cNvPr>
          <p:cNvSpPr txBox="1"/>
          <p:nvPr/>
        </p:nvSpPr>
        <p:spPr>
          <a:xfrm>
            <a:off x="1218138" y="0"/>
            <a:ext cx="4598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그래프 만들기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11201400" y="7992089"/>
            <a:ext cx="63637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DB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에 입력되는 데이터에 따라 그래프 바뀜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8BBDC1D-4F57-EAE4-0023-678D02E21294}"/>
              </a:ext>
            </a:extLst>
          </p:cNvPr>
          <p:cNvSpPr txBox="1"/>
          <p:nvPr/>
        </p:nvSpPr>
        <p:spPr>
          <a:xfrm>
            <a:off x="11201400" y="5298177"/>
            <a:ext cx="5715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Chart.js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를 이용하여 만든 그래프</a:t>
            </a:r>
            <a:endParaRPr lang="en-US" altLang="ko-KR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6160" y="7844198"/>
            <a:ext cx="423061" cy="717052"/>
          </a:xfrm>
          <a:prstGeom prst="rect">
            <a:avLst/>
          </a:prstGeom>
        </p:spPr>
      </p:pic>
      <p:sp>
        <p:nvSpPr>
          <p:cNvPr id="23" name="TextBox 8">
            <a:extLst>
              <a:ext uri="{FF2B5EF4-FFF2-40B4-BE49-F238E27FC236}">
                <a16:creationId xmlns:a16="http://schemas.microsoft.com/office/drawing/2014/main" id="{75A6523B-5BCC-FD82-4FFD-64096EEE9A85}"/>
              </a:ext>
            </a:extLst>
          </p:cNvPr>
          <p:cNvSpPr txBox="1"/>
          <p:nvPr/>
        </p:nvSpPr>
        <p:spPr>
          <a:xfrm>
            <a:off x="11201400" y="6276702"/>
            <a:ext cx="6363702" cy="1216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Chart.js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란 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8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개의 차트 유형을 지원하는 데이터 시각화를 위한 자유의 오픈 소스 자바스크립트 라이브러리이다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808CD79D-A4E6-0178-13DA-C1E6D35C7B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56158" y="6481909"/>
            <a:ext cx="423061" cy="7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4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600342" y="629164"/>
            <a:ext cx="17444976" cy="9385180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1FDFAB-1666-7BF7-E843-ADC19D1CE0BC}"/>
              </a:ext>
            </a:extLst>
          </p:cNvPr>
          <p:cNvSpPr txBox="1"/>
          <p:nvPr/>
        </p:nvSpPr>
        <p:spPr>
          <a:xfrm>
            <a:off x="1218138" y="0"/>
            <a:ext cx="5258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파일 첨부하기 </a:t>
            </a:r>
            <a:r>
              <a:rPr lang="en-US" altLang="ko-KR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1.</a:t>
            </a:r>
            <a:endParaRPr lang="ko-KR" altLang="en-US" sz="8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1794949" y="4045172"/>
            <a:ext cx="6363702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파일을 첨부하기 위해서 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type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을 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file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로 설정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8613" y="3804925"/>
            <a:ext cx="423061" cy="7170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05A370-2386-33BB-8AF7-A2172DC26D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394" y="4838700"/>
            <a:ext cx="12069778" cy="42976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EF7EF8-985A-D070-EBF4-C30B2C6483FE}"/>
              </a:ext>
            </a:extLst>
          </p:cNvPr>
          <p:cNvSpPr/>
          <p:nvPr/>
        </p:nvSpPr>
        <p:spPr>
          <a:xfrm>
            <a:off x="7320451" y="7598794"/>
            <a:ext cx="16764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AE8CE3-FD6B-9100-063F-D1B900562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256" y="2110021"/>
            <a:ext cx="6415088" cy="40513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045FE6-C90D-8109-EE70-8F4CB46B2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4" y="2528418"/>
            <a:ext cx="9788206" cy="904248"/>
          </a:xfrm>
          <a:prstGeom prst="rect">
            <a:avLst/>
          </a:prstGeom>
        </p:spPr>
      </p:pic>
      <p:sp>
        <p:nvSpPr>
          <p:cNvPr id="25" name="TextBox 8">
            <a:extLst>
              <a:ext uri="{FF2B5EF4-FFF2-40B4-BE49-F238E27FC236}">
                <a16:creationId xmlns:a16="http://schemas.microsoft.com/office/drawing/2014/main" id="{A656A50E-9A99-A4E2-0508-329652AE6CED}"/>
              </a:ext>
            </a:extLst>
          </p:cNvPr>
          <p:cNvSpPr txBox="1"/>
          <p:nvPr/>
        </p:nvSpPr>
        <p:spPr>
          <a:xfrm>
            <a:off x="1794949" y="1793989"/>
            <a:ext cx="9188962" cy="4212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Form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태그 인코딩 타입 </a:t>
            </a:r>
            <a:r>
              <a:rPr lang="en-US" altLang="ko-KR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enctype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="multipart/form-data"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6" name="Picture 16">
            <a:extLst>
              <a:ext uri="{FF2B5EF4-FFF2-40B4-BE49-F238E27FC236}">
                <a16:creationId xmlns:a16="http://schemas.microsoft.com/office/drawing/2014/main" id="{8BCA062A-5454-1EF3-04BE-1E6DD1523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8613" y="1553742"/>
            <a:ext cx="423061" cy="717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4FF78C-C204-157B-6C96-F69BCB85BE77}"/>
              </a:ext>
            </a:extLst>
          </p:cNvPr>
          <p:cNvSpPr/>
          <p:nvPr/>
        </p:nvSpPr>
        <p:spPr>
          <a:xfrm>
            <a:off x="7597095" y="2625892"/>
            <a:ext cx="3270930" cy="541255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7364CD15-6A64-8B19-66BC-D73299A7C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0264325">
            <a:off x="15217794" y="8542519"/>
            <a:ext cx="2755608" cy="950685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F10413F-8E99-0706-9BA0-F84334FCF73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288453" y="6485447"/>
            <a:ext cx="1159894" cy="1066800"/>
          </a:xfrm>
          <a:prstGeom prst="bentConnector3">
            <a:avLst>
              <a:gd name="adj1" fmla="val -54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4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598011" y="640019"/>
            <a:ext cx="17444976" cy="9385180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095830">
            <a:off x="15107991" y="8844938"/>
            <a:ext cx="2755608" cy="9506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1FDFAB-1666-7BF7-E843-ADC19D1CE0BC}"/>
              </a:ext>
            </a:extLst>
          </p:cNvPr>
          <p:cNvSpPr txBox="1"/>
          <p:nvPr/>
        </p:nvSpPr>
        <p:spPr>
          <a:xfrm>
            <a:off x="1218138" y="0"/>
            <a:ext cx="5258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파일 첨부하기 </a:t>
            </a:r>
            <a:r>
              <a:rPr lang="en-US" altLang="ko-KR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2.</a:t>
            </a:r>
            <a:endParaRPr lang="ko-KR" altLang="en-US" sz="8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2438400" y="1720447"/>
            <a:ext cx="8077200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첨부된 파일의 타입이 이미지라면 썸네일 이미지를 출력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53229" y="1492123"/>
            <a:ext cx="423061" cy="7170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7F27677-33F2-57E5-9AB4-95DA8CEDD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414029"/>
            <a:ext cx="15163800" cy="47868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3A4661-4EEA-F64A-5A84-EF1E9DFC12F0}"/>
              </a:ext>
            </a:extLst>
          </p:cNvPr>
          <p:cNvSpPr/>
          <p:nvPr/>
        </p:nvSpPr>
        <p:spPr>
          <a:xfrm>
            <a:off x="2528887" y="4199330"/>
            <a:ext cx="14006513" cy="2391970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13717B-36C4-BA61-A1AB-9D105A6679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499497"/>
            <a:ext cx="1966130" cy="1790855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67F7045-588A-1C4A-CE22-13457B5D787E}"/>
              </a:ext>
            </a:extLst>
          </p:cNvPr>
          <p:cNvSpPr txBox="1"/>
          <p:nvPr/>
        </p:nvSpPr>
        <p:spPr>
          <a:xfrm>
            <a:off x="3962400" y="9541923"/>
            <a:ext cx="1966130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파일 선택 전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D67A2D6-E23B-26F2-8EBC-716ABA0B0E4A}"/>
              </a:ext>
            </a:extLst>
          </p:cNvPr>
          <p:cNvSpPr/>
          <p:nvPr/>
        </p:nvSpPr>
        <p:spPr>
          <a:xfrm>
            <a:off x="6585226" y="8272106"/>
            <a:ext cx="604422" cy="349148"/>
          </a:xfrm>
          <a:prstGeom prst="rightArrow">
            <a:avLst>
              <a:gd name="adj1" fmla="val 60714"/>
              <a:gd name="adj2" fmla="val 50000"/>
            </a:avLst>
          </a:prstGeom>
          <a:solidFill>
            <a:srgbClr val="52584D"/>
          </a:solidFill>
          <a:ln>
            <a:solidFill>
              <a:srgbClr val="525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9E43B2-B35A-1542-92BC-51D2AB3480D8}"/>
              </a:ext>
            </a:extLst>
          </p:cNvPr>
          <p:cNvSpPr txBox="1"/>
          <p:nvPr/>
        </p:nvSpPr>
        <p:spPr>
          <a:xfrm>
            <a:off x="7295733" y="9541923"/>
            <a:ext cx="2990484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이미지 파일 선택 후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DB2DD7-9E5F-5F18-B6E1-3EB122206B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74" y="7521735"/>
            <a:ext cx="1869571" cy="1849891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141E8825-3300-2826-0040-B065BC5D6A0B}"/>
              </a:ext>
            </a:extLst>
          </p:cNvPr>
          <p:cNvSpPr txBox="1"/>
          <p:nvPr/>
        </p:nvSpPr>
        <p:spPr>
          <a:xfrm>
            <a:off x="10602036" y="9560431"/>
            <a:ext cx="3429580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이미지 타입이 아닌 경우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6B99EE-A2C1-01B6-D9CF-3BD35C4ADC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89" y="7499497"/>
            <a:ext cx="1966130" cy="19391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9C37CC-5945-912E-85DE-F4100ED8EEEF}"/>
              </a:ext>
            </a:extLst>
          </p:cNvPr>
          <p:cNvSpPr/>
          <p:nvPr/>
        </p:nvSpPr>
        <p:spPr>
          <a:xfrm>
            <a:off x="2528887" y="3390900"/>
            <a:ext cx="6919913" cy="304800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73A3543-A2F5-6634-C7A5-6F8E83D84FD9}"/>
              </a:ext>
            </a:extLst>
          </p:cNvPr>
          <p:cNvSpPr txBox="1"/>
          <p:nvPr/>
        </p:nvSpPr>
        <p:spPr>
          <a:xfrm>
            <a:off x="9532143" y="3379094"/>
            <a:ext cx="4408328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첨부된 파일의 이름 변수에 저장</a:t>
            </a:r>
            <a:endParaRPr lang="en-US" sz="40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745BD-F7DA-3904-4AAC-971A3486FFAB}"/>
              </a:ext>
            </a:extLst>
          </p:cNvPr>
          <p:cNvSpPr txBox="1"/>
          <p:nvPr/>
        </p:nvSpPr>
        <p:spPr>
          <a:xfrm>
            <a:off x="10065551" y="8022658"/>
            <a:ext cx="713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Nanum Pen" panose="03040600000000000000" pitchFamily="66" charset="-127"/>
                <a:ea typeface="Nanum Pen" panose="03040600000000000000" pitchFamily="66" charset="-127"/>
              </a:rPr>
              <a:t>or</a:t>
            </a:r>
            <a:endParaRPr lang="ko-KR" altLang="en-US" sz="40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598011" y="640018"/>
            <a:ext cx="17444976" cy="9646981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1FDFAB-1666-7BF7-E843-ADC19D1CE0BC}"/>
              </a:ext>
            </a:extLst>
          </p:cNvPr>
          <p:cNvSpPr txBox="1"/>
          <p:nvPr/>
        </p:nvSpPr>
        <p:spPr>
          <a:xfrm>
            <a:off x="1218138" y="0"/>
            <a:ext cx="5258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파일 첨부하기 </a:t>
            </a:r>
            <a:r>
              <a:rPr lang="en-US" altLang="ko-KR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3.</a:t>
            </a:r>
            <a:endParaRPr lang="ko-KR" altLang="en-US" sz="8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2482818" y="1704823"/>
            <a:ext cx="12541074" cy="418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MultipartRequest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객체 생성 후 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[req,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경로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파일의 크기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인코딩방식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정책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]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저장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97647" y="1432874"/>
            <a:ext cx="423061" cy="717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50687F-DCD4-F81D-B79D-70EEC2634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83" y="2149926"/>
            <a:ext cx="15394633" cy="49637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FA42E6-C480-4113-8B5B-6CC7481891B1}"/>
              </a:ext>
            </a:extLst>
          </p:cNvPr>
          <p:cNvSpPr/>
          <p:nvPr/>
        </p:nvSpPr>
        <p:spPr>
          <a:xfrm>
            <a:off x="2551289" y="4263292"/>
            <a:ext cx="4363861" cy="304800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E1BBB4-C575-40E2-B7BC-D6A775EA94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17"/>
          <a:stretch/>
        </p:blipFill>
        <p:spPr>
          <a:xfrm>
            <a:off x="1446682" y="7977160"/>
            <a:ext cx="15394633" cy="19669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2DCBFB-2B43-0E2C-B7ED-EFEEC5BD5B5B}"/>
              </a:ext>
            </a:extLst>
          </p:cNvPr>
          <p:cNvSpPr/>
          <p:nvPr/>
        </p:nvSpPr>
        <p:spPr>
          <a:xfrm>
            <a:off x="2551289" y="4688484"/>
            <a:ext cx="14290026" cy="263137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5F6FC2-FA81-9E9E-3A9C-DF7C10026484}"/>
              </a:ext>
            </a:extLst>
          </p:cNvPr>
          <p:cNvSpPr txBox="1"/>
          <p:nvPr/>
        </p:nvSpPr>
        <p:spPr>
          <a:xfrm>
            <a:off x="8991600" y="5085670"/>
            <a:ext cx="540305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첨부 한 파일을 저장 할 경로 지정</a:t>
            </a:r>
            <a:endParaRPr lang="en-US" sz="40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4DF942C-122E-ABE9-D5F2-D165FFC4207B}"/>
              </a:ext>
            </a:extLst>
          </p:cNvPr>
          <p:cNvSpPr txBox="1"/>
          <p:nvPr/>
        </p:nvSpPr>
        <p:spPr>
          <a:xfrm>
            <a:off x="2482818" y="7490179"/>
            <a:ext cx="12541074" cy="418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Req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대신 </a:t>
            </a:r>
            <a:r>
              <a:rPr lang="en-US" altLang="ko-KR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MultipartRequest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객체를 사용 해야 한다 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5D649465-E617-1692-BCE1-4B4FDAD49D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97647" y="7218230"/>
            <a:ext cx="423061" cy="7170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B16EF2-0795-A56E-9DFE-0333A3F6E05D}"/>
              </a:ext>
            </a:extLst>
          </p:cNvPr>
          <p:cNvSpPr/>
          <p:nvPr/>
        </p:nvSpPr>
        <p:spPr>
          <a:xfrm>
            <a:off x="3962400" y="8047335"/>
            <a:ext cx="990600" cy="422294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2747D2-03ED-2C62-1D4F-2B219F4E30F5}"/>
              </a:ext>
            </a:extLst>
          </p:cNvPr>
          <p:cNvSpPr/>
          <p:nvPr/>
        </p:nvSpPr>
        <p:spPr>
          <a:xfrm>
            <a:off x="7786567" y="8443106"/>
            <a:ext cx="990600" cy="422294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DE9B1-661E-316B-D7AD-E75B55744254}"/>
              </a:ext>
            </a:extLst>
          </p:cNvPr>
          <p:cNvSpPr/>
          <p:nvPr/>
        </p:nvSpPr>
        <p:spPr>
          <a:xfrm>
            <a:off x="7272217" y="8887426"/>
            <a:ext cx="990600" cy="422294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E44C2B-7A74-6389-0246-E25554FDCA10}"/>
              </a:ext>
            </a:extLst>
          </p:cNvPr>
          <p:cNvSpPr/>
          <p:nvPr/>
        </p:nvSpPr>
        <p:spPr>
          <a:xfrm>
            <a:off x="3864150" y="9254923"/>
            <a:ext cx="990600" cy="422294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99BA781-D53F-63F5-8A6C-4EBE6B741FF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3" t="16716" r="21025" b="13116"/>
          <a:stretch/>
        </p:blipFill>
        <p:spPr>
          <a:xfrm>
            <a:off x="14376191" y="2535940"/>
            <a:ext cx="1295401" cy="7961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5ED30C-9ED6-00F9-37D9-CB7052609B43}"/>
              </a:ext>
            </a:extLst>
          </p:cNvPr>
          <p:cNvSpPr/>
          <p:nvPr/>
        </p:nvSpPr>
        <p:spPr>
          <a:xfrm>
            <a:off x="13279322" y="2535939"/>
            <a:ext cx="3489137" cy="1392829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75EEE14-05F1-2CD9-2B57-5AEDBBCEF0E2}"/>
              </a:ext>
            </a:extLst>
          </p:cNvPr>
          <p:cNvSpPr txBox="1"/>
          <p:nvPr/>
        </p:nvSpPr>
        <p:spPr>
          <a:xfrm>
            <a:off x="13279322" y="3507500"/>
            <a:ext cx="3489138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library</a:t>
            </a:r>
            <a:r>
              <a:rPr lang="ko-KR" altLang="en-US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에 </a:t>
            </a:r>
            <a:r>
              <a:rPr lang="en-US" altLang="ko-KR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cos.jar</a:t>
            </a:r>
            <a:r>
              <a:rPr lang="ko-KR" altLang="en-US" sz="40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추가</a:t>
            </a:r>
            <a:endParaRPr lang="en-US" sz="40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02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598011" y="640019"/>
            <a:ext cx="17444976" cy="9385180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095830">
            <a:off x="15107991" y="8844938"/>
            <a:ext cx="2755608" cy="9506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1FDFAB-1666-7BF7-E843-ADC19D1CE0BC}"/>
              </a:ext>
            </a:extLst>
          </p:cNvPr>
          <p:cNvSpPr txBox="1"/>
          <p:nvPr/>
        </p:nvSpPr>
        <p:spPr>
          <a:xfrm>
            <a:off x="1218138" y="0"/>
            <a:ext cx="5258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파일 첨부하기 </a:t>
            </a:r>
            <a:r>
              <a:rPr lang="en-US" altLang="ko-KR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4.</a:t>
            </a:r>
            <a:endParaRPr lang="ko-KR" altLang="en-US" sz="8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3153753" y="1442403"/>
            <a:ext cx="12192000" cy="81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Enumeration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객체를 생성해서 이미지 파일의 이름을 저장하고 중복된 파일의 경우 파일의 이름을 자동으로 변경하여 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DB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에 저장한다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357052" y="1342280"/>
            <a:ext cx="423061" cy="717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3133DC-71F8-C766-F326-86D2E6059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31294"/>
            <a:ext cx="15239999" cy="62472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168CB7-35A0-D25C-100D-DFF85020A167}"/>
              </a:ext>
            </a:extLst>
          </p:cNvPr>
          <p:cNvSpPr/>
          <p:nvPr/>
        </p:nvSpPr>
        <p:spPr>
          <a:xfrm>
            <a:off x="3352800" y="5207261"/>
            <a:ext cx="12801600" cy="2743200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2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598011" y="640018"/>
            <a:ext cx="17444976" cy="9646981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096272">
            <a:off x="16194717" y="8096085"/>
            <a:ext cx="2755608" cy="9506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1FDFAB-1666-7BF7-E843-ADC19D1CE0BC}"/>
              </a:ext>
            </a:extLst>
          </p:cNvPr>
          <p:cNvSpPr txBox="1"/>
          <p:nvPr/>
        </p:nvSpPr>
        <p:spPr>
          <a:xfrm>
            <a:off x="1218138" y="0"/>
            <a:ext cx="53350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파일 첨부하기 </a:t>
            </a:r>
            <a:r>
              <a:rPr lang="en-US" altLang="ko-KR" sz="8800" dirty="0">
                <a:latin typeface="Nanum Pen" panose="03040600000000000000" pitchFamily="66" charset="-127"/>
                <a:ea typeface="Nanum Pen" panose="03040600000000000000" pitchFamily="66" charset="-127"/>
              </a:rPr>
              <a:t>5.</a:t>
            </a:r>
            <a:endParaRPr lang="ko-KR" altLang="en-US" sz="8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10213156" y="2398764"/>
            <a:ext cx="678042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DB 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인서트 후 지정해 놓은 파일 경로에 업로드한 파일이 생성되어 파일을 불러올 수 있다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35146" y="2655791"/>
            <a:ext cx="423061" cy="717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A97E2-6788-CBE7-E311-F72B0FD170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25" y="1446550"/>
            <a:ext cx="7812875" cy="3400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9F40D-6CF7-55A6-DF76-5C2F692C01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25" y="4959824"/>
            <a:ext cx="4124934" cy="495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30BEF5-D888-B3CE-C97F-AFFF4BD618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33" y="5233337"/>
            <a:ext cx="9139787" cy="43591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B1D0F7-EC22-FA6E-7177-ABDF06E32698}"/>
              </a:ext>
            </a:extLst>
          </p:cNvPr>
          <p:cNvSpPr/>
          <p:nvPr/>
        </p:nvSpPr>
        <p:spPr>
          <a:xfrm>
            <a:off x="1798459" y="2247493"/>
            <a:ext cx="3657600" cy="2044961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5053CD3-2571-FC68-30F6-D753EFCA0A3B}"/>
              </a:ext>
            </a:extLst>
          </p:cNvPr>
          <p:cNvSpPr/>
          <p:nvPr/>
        </p:nvSpPr>
        <p:spPr>
          <a:xfrm>
            <a:off x="6400800" y="7117655"/>
            <a:ext cx="604422" cy="349148"/>
          </a:xfrm>
          <a:prstGeom prst="rightArrow">
            <a:avLst>
              <a:gd name="adj1" fmla="val 60714"/>
              <a:gd name="adj2" fmla="val 50000"/>
            </a:avLst>
          </a:prstGeom>
          <a:solidFill>
            <a:srgbClr val="52584D"/>
          </a:solidFill>
          <a:ln>
            <a:solidFill>
              <a:srgbClr val="525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28600" y="1022851"/>
            <a:ext cx="17830800" cy="9046785"/>
            <a:chOff x="0" y="0"/>
            <a:chExt cx="2673486" cy="609710"/>
          </a:xfrm>
        </p:grpSpPr>
        <p:sp>
          <p:nvSpPr>
            <p:cNvPr id="8" name="Freeform 8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388362" flipV="1">
            <a:off x="16281229" y="-445630"/>
            <a:ext cx="1615098" cy="203157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41907" y="-135026"/>
            <a:ext cx="397408" cy="137037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380245" y="201082"/>
            <a:ext cx="1527510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74"/>
              </a:lnSpc>
            </a:pPr>
            <a:r>
              <a:rPr lang="ko-KR" altLang="en-US" sz="8000" dirty="0">
                <a:solidFill>
                  <a:srgbClr val="FFFFFF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오류</a:t>
            </a:r>
            <a:endParaRPr lang="en-US" sz="8000" dirty="0">
              <a:solidFill>
                <a:srgbClr val="FFFFFF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3AAB05B-AE0B-73D8-E605-EF5616B5D3EE}"/>
              </a:ext>
            </a:extLst>
          </p:cNvPr>
          <p:cNvSpPr txBox="1"/>
          <p:nvPr/>
        </p:nvSpPr>
        <p:spPr>
          <a:xfrm>
            <a:off x="3328693" y="7619323"/>
            <a:ext cx="4900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ea typeface="+mn-lt"/>
                <a:cs typeface="+mn-lt"/>
              </a:rPr>
              <a:t>javax.el.PropertyNotFoundException</a:t>
            </a:r>
            <a:endParaRPr lang="ko-KR" sz="2400" b="1" dirty="0" err="1">
              <a:solidFill>
                <a:srgbClr val="FF0000"/>
              </a:solidFill>
              <a:cs typeface="Calibri"/>
            </a:endParaRPr>
          </a:p>
          <a:p>
            <a:endParaRPr lang="ko-KR" altLang="en-US" sz="3600" dirty="0" err="1">
              <a:solidFill>
                <a:srgbClr val="FF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0780951C-4BD1-049B-0096-0FD6D5928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54589" y="8725824"/>
            <a:ext cx="637765" cy="973686"/>
          </a:xfrm>
          <a:prstGeom prst="rect">
            <a:avLst/>
          </a:prstGeom>
        </p:spPr>
      </p:pic>
      <p:pic>
        <p:nvPicPr>
          <p:cNvPr id="1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FFED05E-C568-EB2A-4630-6114A03DB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34" y="1636330"/>
            <a:ext cx="7831470" cy="45722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0B269E-A785-C4A4-EFBB-ACEF78AB3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9280" y="2567080"/>
            <a:ext cx="6138582" cy="44588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8951806-18A5-F7CD-0CA0-57F58C7F52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721" y="3110222"/>
            <a:ext cx="5868441" cy="4264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EAEEBBE-352A-E9A9-ECA0-F15B2A00D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5386" y="4060999"/>
            <a:ext cx="4777069" cy="403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B273E9-2184-3B47-77E0-BB35EE5BDA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2018" y="4934209"/>
            <a:ext cx="5382185" cy="39148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8882451-7946-935A-0606-FCBCD1076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49675" y="6476311"/>
            <a:ext cx="4340039" cy="2732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CD39AA84-C8DE-6C4E-8270-9ACB84C87AE4}"/>
              </a:ext>
            </a:extLst>
          </p:cNvPr>
          <p:cNvSpPr txBox="1"/>
          <p:nvPr/>
        </p:nvSpPr>
        <p:spPr>
          <a:xfrm>
            <a:off x="12909722" y="9367441"/>
            <a:ext cx="4900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rgbClr val="FF0000"/>
                </a:solidFill>
                <a:ea typeface="+mn-lt"/>
                <a:cs typeface="+mn-lt"/>
              </a:rPr>
              <a:t>java.lang.IllegalArgumentException</a:t>
            </a:r>
            <a:endParaRPr lang="ko-KR" b="1" dirty="0" err="1">
              <a:solidFill>
                <a:srgbClr val="FF0000"/>
              </a:solidFill>
            </a:endParaRPr>
          </a:p>
          <a:p>
            <a:endParaRPr lang="ko-KR" altLang="en-US" sz="3600" b="1" dirty="0" err="1">
              <a:solidFill>
                <a:srgbClr val="FF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07807580-0270-5F90-140C-381E919AF8C0}"/>
              </a:ext>
            </a:extLst>
          </p:cNvPr>
          <p:cNvSpPr txBox="1"/>
          <p:nvPr/>
        </p:nvSpPr>
        <p:spPr>
          <a:xfrm>
            <a:off x="10018604" y="8997647"/>
            <a:ext cx="4900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ea typeface="+mn-lt"/>
                <a:cs typeface="+mn-lt"/>
              </a:rPr>
              <a:t>Cannot parse null string</a:t>
            </a:r>
            <a:endParaRPr lang="ko-KR" sz="2400" b="1" dirty="0" err="1">
              <a:solidFill>
                <a:srgbClr val="FF0000"/>
              </a:solidFill>
              <a:cs typeface="Calibri"/>
            </a:endParaRPr>
          </a:p>
          <a:p>
            <a:endParaRPr lang="ko-KR" altLang="en-US" sz="3600" dirty="0" err="1">
              <a:solidFill>
                <a:srgbClr val="FF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44E64F38-10E6-03A2-2B4E-C8151FAC8CCE}"/>
              </a:ext>
            </a:extLst>
          </p:cNvPr>
          <p:cNvSpPr txBox="1"/>
          <p:nvPr/>
        </p:nvSpPr>
        <p:spPr>
          <a:xfrm>
            <a:off x="6455134" y="8291676"/>
            <a:ext cx="4900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ea typeface="+mn-lt"/>
                <a:cs typeface="+mn-lt"/>
              </a:rPr>
              <a:t>org.apache.jasper.JasperException</a:t>
            </a:r>
            <a:endParaRPr lang="ko-KR" b="1" dirty="0" err="1">
              <a:solidFill>
                <a:srgbClr val="FF0000"/>
              </a:solidFill>
            </a:endParaRPr>
          </a:p>
          <a:p>
            <a:endParaRPr lang="ko-KR" altLang="en-US" sz="3600" b="1" dirty="0" err="1">
              <a:solidFill>
                <a:srgbClr val="FF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E34506AC-4322-D72A-D7D2-082EE9080A7F}"/>
              </a:ext>
            </a:extLst>
          </p:cNvPr>
          <p:cNvSpPr txBox="1"/>
          <p:nvPr/>
        </p:nvSpPr>
        <p:spPr>
          <a:xfrm>
            <a:off x="319913" y="6879735"/>
            <a:ext cx="685073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ea typeface="+mn-lt"/>
                <a:cs typeface="+mn-lt"/>
              </a:rPr>
              <a:t>org.apache.ibatis.exceptions.PersistenceException</a:t>
            </a:r>
            <a:endParaRPr lang="ko-KR" altLang="en-US" b="1" dirty="0" err="1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  <a:cs typeface="Calibri"/>
            </a:endParaRPr>
          </a:p>
          <a:p>
            <a:endParaRPr lang="ko-KR" altLang="en-US" sz="3600" b="1" dirty="0" err="1">
              <a:solidFill>
                <a:srgbClr val="FF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>
            <a:extLst>
              <a:ext uri="{FF2B5EF4-FFF2-40B4-BE49-F238E27FC236}">
                <a16:creationId xmlns:a16="http://schemas.microsoft.com/office/drawing/2014/main" id="{08AAC496-B6A6-DB62-E86C-E71FCEC05196}"/>
              </a:ext>
            </a:extLst>
          </p:cNvPr>
          <p:cNvGrpSpPr/>
          <p:nvPr/>
        </p:nvGrpSpPr>
        <p:grpSpPr>
          <a:xfrm>
            <a:off x="11125201" y="200024"/>
            <a:ext cx="6654601" cy="9667875"/>
            <a:chOff x="0" y="0"/>
            <a:chExt cx="2258987" cy="110414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A7C0165B-A655-2691-D665-C9599CEF3444}"/>
                </a:ext>
              </a:extLst>
            </p:cNvPr>
            <p:cNvSpPr/>
            <p:nvPr/>
          </p:nvSpPr>
          <p:spPr>
            <a:xfrm>
              <a:off x="-3810" y="1270"/>
              <a:ext cx="2264067" cy="1102870"/>
            </a:xfrm>
            <a:custGeom>
              <a:avLst/>
              <a:gdLst/>
              <a:ahLst/>
              <a:cxnLst/>
              <a:rect l="l" t="t" r="r" b="b"/>
              <a:pathLst>
                <a:path w="2264067" h="1102870">
                  <a:moveTo>
                    <a:pt x="2260257" y="925785"/>
                  </a:moveTo>
                  <a:cubicBezTo>
                    <a:pt x="2260257" y="879677"/>
                    <a:pt x="2264067" y="832788"/>
                    <a:pt x="2257717" y="786680"/>
                  </a:cubicBezTo>
                  <a:cubicBezTo>
                    <a:pt x="2250097" y="756203"/>
                    <a:pt x="2238667" y="155240"/>
                    <a:pt x="2238667" y="124762"/>
                  </a:cubicBezTo>
                  <a:cubicBezTo>
                    <a:pt x="2236127" y="103662"/>
                    <a:pt x="2234857" y="81780"/>
                    <a:pt x="2232317" y="54610"/>
                  </a:cubicBezTo>
                  <a:cubicBezTo>
                    <a:pt x="2232317" y="44450"/>
                    <a:pt x="2231047" y="34290"/>
                    <a:pt x="2229777" y="21590"/>
                  </a:cubicBezTo>
                  <a:cubicBezTo>
                    <a:pt x="2219617" y="19050"/>
                    <a:pt x="2210727" y="17780"/>
                    <a:pt x="2200567" y="16510"/>
                  </a:cubicBezTo>
                  <a:cubicBezTo>
                    <a:pt x="2191046" y="15240"/>
                    <a:pt x="2180793" y="16510"/>
                    <a:pt x="2172248" y="16510"/>
                  </a:cubicBezTo>
                  <a:cubicBezTo>
                    <a:pt x="2129527" y="13970"/>
                    <a:pt x="2086806" y="8890"/>
                    <a:pt x="2044084" y="7620"/>
                  </a:cubicBezTo>
                  <a:cubicBezTo>
                    <a:pt x="1963768" y="5080"/>
                    <a:pt x="1881744" y="3810"/>
                    <a:pt x="1801428" y="2540"/>
                  </a:cubicBezTo>
                  <a:cubicBezTo>
                    <a:pt x="1772377" y="2540"/>
                    <a:pt x="1741618" y="0"/>
                    <a:pt x="1712567" y="0"/>
                  </a:cubicBezTo>
                  <a:cubicBezTo>
                    <a:pt x="1642505" y="0"/>
                    <a:pt x="1574150" y="1270"/>
                    <a:pt x="1504088" y="1270"/>
                  </a:cubicBezTo>
                  <a:cubicBezTo>
                    <a:pt x="1463075" y="1270"/>
                    <a:pt x="1422063" y="3810"/>
                    <a:pt x="1379341" y="3810"/>
                  </a:cubicBezTo>
                  <a:cubicBezTo>
                    <a:pt x="1336620" y="5080"/>
                    <a:pt x="562511" y="7620"/>
                    <a:pt x="519789" y="7620"/>
                  </a:cubicBezTo>
                  <a:cubicBezTo>
                    <a:pt x="485612" y="7620"/>
                    <a:pt x="451435" y="6350"/>
                    <a:pt x="417258" y="7620"/>
                  </a:cubicBezTo>
                  <a:cubicBezTo>
                    <a:pt x="386499" y="8890"/>
                    <a:pt x="354031" y="11430"/>
                    <a:pt x="323272" y="12700"/>
                  </a:cubicBezTo>
                  <a:cubicBezTo>
                    <a:pt x="290803" y="15240"/>
                    <a:pt x="258335" y="16510"/>
                    <a:pt x="227576" y="19050"/>
                  </a:cubicBezTo>
                  <a:cubicBezTo>
                    <a:pt x="181437" y="21590"/>
                    <a:pt x="133589" y="24130"/>
                    <a:pt x="87450" y="27940"/>
                  </a:cubicBezTo>
                  <a:cubicBezTo>
                    <a:pt x="6010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39"/>
                    <a:pt x="10160" y="88814"/>
                    <a:pt x="8890" y="106006"/>
                  </a:cubicBezTo>
                  <a:cubicBezTo>
                    <a:pt x="7620" y="116166"/>
                    <a:pt x="8890" y="127106"/>
                    <a:pt x="7620" y="137266"/>
                  </a:cubicBezTo>
                  <a:cubicBezTo>
                    <a:pt x="0" y="188844"/>
                    <a:pt x="5080" y="827318"/>
                    <a:pt x="7620" y="879677"/>
                  </a:cubicBezTo>
                  <a:cubicBezTo>
                    <a:pt x="6350" y="921096"/>
                    <a:pt x="11430" y="961733"/>
                    <a:pt x="11430" y="1003152"/>
                  </a:cubicBezTo>
                  <a:cubicBezTo>
                    <a:pt x="11430" y="1022689"/>
                    <a:pt x="15240" y="1043008"/>
                    <a:pt x="7620" y="1072390"/>
                  </a:cubicBezTo>
                  <a:cubicBezTo>
                    <a:pt x="5080" y="1081280"/>
                    <a:pt x="10160" y="1087630"/>
                    <a:pt x="19050" y="1088900"/>
                  </a:cubicBezTo>
                  <a:cubicBezTo>
                    <a:pt x="29210" y="1090170"/>
                    <a:pt x="38100" y="1090170"/>
                    <a:pt x="48260" y="1090170"/>
                  </a:cubicBezTo>
                  <a:cubicBezTo>
                    <a:pt x="101121" y="1091440"/>
                    <a:pt x="155804" y="1091440"/>
                    <a:pt x="212196" y="1092710"/>
                  </a:cubicBezTo>
                  <a:cubicBezTo>
                    <a:pt x="242956" y="1093980"/>
                    <a:pt x="273715" y="1095250"/>
                    <a:pt x="302765" y="1096520"/>
                  </a:cubicBezTo>
                  <a:cubicBezTo>
                    <a:pt x="354031" y="1097790"/>
                    <a:pt x="403588" y="1097790"/>
                    <a:pt x="454853" y="1099060"/>
                  </a:cubicBezTo>
                  <a:cubicBezTo>
                    <a:pt x="475359" y="1099060"/>
                    <a:pt x="494157" y="1099060"/>
                    <a:pt x="514663" y="1097790"/>
                  </a:cubicBezTo>
                  <a:cubicBezTo>
                    <a:pt x="523207" y="1097790"/>
                    <a:pt x="533460" y="1096520"/>
                    <a:pt x="542004" y="1096520"/>
                  </a:cubicBezTo>
                  <a:cubicBezTo>
                    <a:pt x="576182" y="1097790"/>
                    <a:pt x="1259722" y="1088900"/>
                    <a:pt x="1293899" y="1090170"/>
                  </a:cubicBezTo>
                  <a:cubicBezTo>
                    <a:pt x="1341747" y="1091440"/>
                    <a:pt x="1473328" y="1091440"/>
                    <a:pt x="1521176" y="1091440"/>
                  </a:cubicBezTo>
                  <a:cubicBezTo>
                    <a:pt x="1539973" y="1091440"/>
                    <a:pt x="1557062" y="1090170"/>
                    <a:pt x="1575859" y="1090170"/>
                  </a:cubicBezTo>
                  <a:cubicBezTo>
                    <a:pt x="1606619" y="1091440"/>
                    <a:pt x="1637378" y="1092710"/>
                    <a:pt x="1668137" y="1093980"/>
                  </a:cubicBezTo>
                  <a:cubicBezTo>
                    <a:pt x="1734782" y="1096520"/>
                    <a:pt x="1799719" y="1093980"/>
                    <a:pt x="1866364" y="1097790"/>
                  </a:cubicBezTo>
                  <a:cubicBezTo>
                    <a:pt x="1977439" y="1102870"/>
                    <a:pt x="2090223" y="1096520"/>
                    <a:pt x="2200567" y="1101600"/>
                  </a:cubicBezTo>
                  <a:cubicBezTo>
                    <a:pt x="2220887" y="1102870"/>
                    <a:pt x="2241207" y="1101600"/>
                    <a:pt x="2264067" y="1101600"/>
                  </a:cubicBezTo>
                  <a:cubicBezTo>
                    <a:pt x="2264067" y="1077470"/>
                    <a:pt x="2264067" y="1064770"/>
                    <a:pt x="2264067" y="1043789"/>
                  </a:cubicBezTo>
                  <a:cubicBezTo>
                    <a:pt x="2262797" y="1003934"/>
                    <a:pt x="2260257" y="966422"/>
                    <a:pt x="2260257" y="92578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90404">
            <a:off x="609600" y="8469430"/>
            <a:ext cx="2997514" cy="10341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8380" y="917713"/>
            <a:ext cx="591147" cy="1001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60685" y="810388"/>
            <a:ext cx="535301" cy="12165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331495">
            <a:off x="9522132" y="8151363"/>
            <a:ext cx="308897" cy="10651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448" y="2722611"/>
            <a:ext cx="4550273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1. </a:t>
            </a:r>
            <a:r>
              <a:rPr lang="ko-KR" altLang="en-US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팀원소개 및 일정</a:t>
            </a:r>
            <a:endParaRPr lang="en-US" altLang="ko-KR" sz="48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2. </a:t>
            </a:r>
            <a:r>
              <a:rPr lang="ko-KR" altLang="en-US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주제 소개</a:t>
            </a:r>
            <a:endParaRPr lang="en-US" altLang="ko-KR" sz="48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3. </a:t>
            </a:r>
            <a:r>
              <a:rPr lang="ko-KR" altLang="en-US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개발 및 환경 구현</a:t>
            </a:r>
            <a:endParaRPr lang="en-US" altLang="ko-KR" sz="48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4. </a:t>
            </a:r>
            <a:r>
              <a:rPr lang="ko-KR" altLang="en-US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코드 및 에러 소개</a:t>
            </a:r>
            <a:endParaRPr lang="en-US" altLang="ko-KR" sz="48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5. </a:t>
            </a:r>
            <a:r>
              <a:rPr lang="ko-KR" altLang="en-US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프로젝트 시현</a:t>
            </a:r>
            <a:endParaRPr lang="en-US" altLang="ko-KR" sz="48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6. </a:t>
            </a:r>
            <a:r>
              <a:rPr lang="ko-KR" altLang="en-US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후기</a:t>
            </a:r>
            <a:endParaRPr lang="en-US" altLang="ko-KR" sz="48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8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7. Q&amp;A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623EAB-7C49-24E8-B3CC-51C775C0BCCE}"/>
              </a:ext>
            </a:extLst>
          </p:cNvPr>
          <p:cNvGrpSpPr/>
          <p:nvPr/>
        </p:nvGrpSpPr>
        <p:grpSpPr>
          <a:xfrm>
            <a:off x="1295400" y="917713"/>
            <a:ext cx="7674473" cy="1228725"/>
            <a:chOff x="1469527" y="3333955"/>
            <a:chExt cx="7674473" cy="1228725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158513" y="3736292"/>
              <a:ext cx="4830398" cy="515889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69527" y="3333955"/>
              <a:ext cx="7674473" cy="1228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ko-KR" altLang="en-US" sz="8800" dirty="0">
                  <a:solidFill>
                    <a:srgbClr val="000000"/>
                  </a:solidFill>
                  <a:latin typeface="Nanum Pen" panose="03040600000000000000" pitchFamily="66" charset="-127"/>
                  <a:ea typeface="Nanum Pen" panose="03040600000000000000" pitchFamily="66" charset="-127"/>
                </a:rPr>
                <a:t>목차</a:t>
              </a:r>
              <a:endParaRPr lang="en-US" sz="88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B7C73DB-86B6-BA82-F9B8-B9A80327A3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977" y="-115894"/>
            <a:ext cx="6998108" cy="101727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A47AF4-01E4-7720-EBCB-5A11BF61047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94" y="8224030"/>
            <a:ext cx="1228725" cy="12287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90BEFB6-3DD0-1325-CFA6-06256AD155B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310805"/>
            <a:ext cx="1065163" cy="1141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369728" y="495299"/>
            <a:ext cx="17703738" cy="9689981"/>
            <a:chOff x="0" y="0"/>
            <a:chExt cx="1121635" cy="118363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1126715" cy="1182362"/>
            </a:xfrm>
            <a:custGeom>
              <a:avLst/>
              <a:gdLst/>
              <a:ahLst/>
              <a:cxnLst/>
              <a:rect l="l" t="t" r="r" b="b"/>
              <a:pathLst>
                <a:path w="1126715" h="1182362">
                  <a:moveTo>
                    <a:pt x="1122905" y="995425"/>
                  </a:moveTo>
                  <a:cubicBezTo>
                    <a:pt x="1122905" y="945564"/>
                    <a:pt x="1126715" y="894857"/>
                    <a:pt x="1120365" y="844996"/>
                  </a:cubicBezTo>
                  <a:cubicBezTo>
                    <a:pt x="1112745" y="812037"/>
                    <a:pt x="1101315" y="162148"/>
                    <a:pt x="1101315" y="129188"/>
                  </a:cubicBezTo>
                  <a:cubicBezTo>
                    <a:pt x="1098775" y="106371"/>
                    <a:pt x="1097505" y="82707"/>
                    <a:pt x="1094965" y="54610"/>
                  </a:cubicBezTo>
                  <a:cubicBezTo>
                    <a:pt x="1094965" y="44450"/>
                    <a:pt x="1093695" y="34290"/>
                    <a:pt x="1092425" y="21590"/>
                  </a:cubicBezTo>
                  <a:cubicBezTo>
                    <a:pt x="1082265" y="19050"/>
                    <a:pt x="1073375" y="17780"/>
                    <a:pt x="1063215" y="16510"/>
                  </a:cubicBezTo>
                  <a:cubicBezTo>
                    <a:pt x="1057620" y="15240"/>
                    <a:pt x="1052803" y="16510"/>
                    <a:pt x="1048790" y="16510"/>
                  </a:cubicBezTo>
                  <a:cubicBezTo>
                    <a:pt x="1028721" y="13970"/>
                    <a:pt x="1008653" y="8890"/>
                    <a:pt x="988585" y="7620"/>
                  </a:cubicBezTo>
                  <a:cubicBezTo>
                    <a:pt x="950857" y="5080"/>
                    <a:pt x="912326" y="3810"/>
                    <a:pt x="874598" y="2540"/>
                  </a:cubicBezTo>
                  <a:cubicBezTo>
                    <a:pt x="860952" y="2540"/>
                    <a:pt x="846503" y="0"/>
                    <a:pt x="832857" y="0"/>
                  </a:cubicBezTo>
                  <a:cubicBezTo>
                    <a:pt x="799945" y="0"/>
                    <a:pt x="767836" y="1270"/>
                    <a:pt x="734924" y="1270"/>
                  </a:cubicBezTo>
                  <a:cubicBezTo>
                    <a:pt x="715659" y="1270"/>
                    <a:pt x="696394" y="3810"/>
                    <a:pt x="676325" y="3810"/>
                  </a:cubicBezTo>
                  <a:cubicBezTo>
                    <a:pt x="656257" y="5080"/>
                    <a:pt x="292623" y="7620"/>
                    <a:pt x="272555" y="7620"/>
                  </a:cubicBezTo>
                  <a:cubicBezTo>
                    <a:pt x="256501" y="7620"/>
                    <a:pt x="240446" y="6350"/>
                    <a:pt x="224392" y="7620"/>
                  </a:cubicBezTo>
                  <a:cubicBezTo>
                    <a:pt x="209943" y="8890"/>
                    <a:pt x="194691" y="11430"/>
                    <a:pt x="180242" y="12700"/>
                  </a:cubicBezTo>
                  <a:cubicBezTo>
                    <a:pt x="164990" y="15240"/>
                    <a:pt x="149738" y="16510"/>
                    <a:pt x="135289" y="19050"/>
                  </a:cubicBezTo>
                  <a:cubicBezTo>
                    <a:pt x="113616" y="21590"/>
                    <a:pt x="91139" y="24130"/>
                    <a:pt x="69466" y="27940"/>
                  </a:cubicBezTo>
                  <a:cubicBezTo>
                    <a:pt x="5662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76"/>
                    <a:pt x="10160" y="90313"/>
                    <a:pt x="8890" y="108906"/>
                  </a:cubicBezTo>
                  <a:cubicBezTo>
                    <a:pt x="7620" y="119892"/>
                    <a:pt x="8890" y="131724"/>
                    <a:pt x="7620" y="142710"/>
                  </a:cubicBezTo>
                  <a:cubicBezTo>
                    <a:pt x="0" y="198487"/>
                    <a:pt x="5080" y="888942"/>
                    <a:pt x="7620" y="945564"/>
                  </a:cubicBezTo>
                  <a:cubicBezTo>
                    <a:pt x="6350" y="990355"/>
                    <a:pt x="11430" y="1034300"/>
                    <a:pt x="11430" y="1079091"/>
                  </a:cubicBezTo>
                  <a:cubicBezTo>
                    <a:pt x="11430" y="1100219"/>
                    <a:pt x="15240" y="1122192"/>
                    <a:pt x="7620" y="1151882"/>
                  </a:cubicBezTo>
                  <a:cubicBezTo>
                    <a:pt x="5080" y="1160772"/>
                    <a:pt x="10160" y="1167122"/>
                    <a:pt x="19050" y="1168392"/>
                  </a:cubicBezTo>
                  <a:cubicBezTo>
                    <a:pt x="29210" y="1169662"/>
                    <a:pt x="38100" y="1169662"/>
                    <a:pt x="48260" y="1169662"/>
                  </a:cubicBezTo>
                  <a:cubicBezTo>
                    <a:pt x="75887" y="1170932"/>
                    <a:pt x="101575" y="1170932"/>
                    <a:pt x="128065" y="1172202"/>
                  </a:cubicBezTo>
                  <a:cubicBezTo>
                    <a:pt x="142514" y="1173472"/>
                    <a:pt x="156963" y="1174742"/>
                    <a:pt x="170609" y="1176012"/>
                  </a:cubicBezTo>
                  <a:cubicBezTo>
                    <a:pt x="194691" y="1177282"/>
                    <a:pt x="217970" y="1177282"/>
                    <a:pt x="242051" y="1178552"/>
                  </a:cubicBezTo>
                  <a:cubicBezTo>
                    <a:pt x="251684" y="1178552"/>
                    <a:pt x="260514" y="1178552"/>
                    <a:pt x="270147" y="1177282"/>
                  </a:cubicBezTo>
                  <a:cubicBezTo>
                    <a:pt x="274160" y="1177282"/>
                    <a:pt x="278977" y="1176012"/>
                    <a:pt x="282990" y="1176012"/>
                  </a:cubicBezTo>
                  <a:cubicBezTo>
                    <a:pt x="299045" y="1177282"/>
                    <a:pt x="620135" y="1168392"/>
                    <a:pt x="636189" y="1169662"/>
                  </a:cubicBezTo>
                  <a:cubicBezTo>
                    <a:pt x="658665" y="1170932"/>
                    <a:pt x="720475" y="1170932"/>
                    <a:pt x="742952" y="1170932"/>
                  </a:cubicBezTo>
                  <a:cubicBezTo>
                    <a:pt x="751781" y="1170932"/>
                    <a:pt x="759809" y="1169662"/>
                    <a:pt x="768639" y="1169662"/>
                  </a:cubicBezTo>
                  <a:cubicBezTo>
                    <a:pt x="783088" y="1170932"/>
                    <a:pt x="797537" y="1172202"/>
                    <a:pt x="811986" y="1173472"/>
                  </a:cubicBezTo>
                  <a:cubicBezTo>
                    <a:pt x="843292" y="1176012"/>
                    <a:pt x="873796" y="1173472"/>
                    <a:pt x="905102" y="1177282"/>
                  </a:cubicBezTo>
                  <a:cubicBezTo>
                    <a:pt x="957279" y="1182362"/>
                    <a:pt x="1010259" y="1176012"/>
                    <a:pt x="1063215" y="1181092"/>
                  </a:cubicBezTo>
                  <a:cubicBezTo>
                    <a:pt x="1083535" y="1182362"/>
                    <a:pt x="1103855" y="1181092"/>
                    <a:pt x="1126715" y="1181092"/>
                  </a:cubicBezTo>
                  <a:cubicBezTo>
                    <a:pt x="1126715" y="1156962"/>
                    <a:pt x="1126715" y="1144262"/>
                    <a:pt x="1126715" y="1123037"/>
                  </a:cubicBezTo>
                  <a:cubicBezTo>
                    <a:pt x="1125445" y="1079936"/>
                    <a:pt x="1122905" y="1039371"/>
                    <a:pt x="1122905" y="99542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18076">
            <a:off x="257197" y="235215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64548" y="9410700"/>
            <a:ext cx="2028963" cy="699992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0749B9B6-132B-9133-3E86-8BE05ADBDC25}"/>
              </a:ext>
            </a:extLst>
          </p:cNvPr>
          <p:cNvSpPr txBox="1"/>
          <p:nvPr/>
        </p:nvSpPr>
        <p:spPr>
          <a:xfrm>
            <a:off x="5255474" y="1182676"/>
            <a:ext cx="7892154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Css,js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파일을 제대로 </a:t>
            </a:r>
            <a:r>
              <a:rPr lang="ko-KR" altLang="en-US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로딩하지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못할 경우 발생하는 오류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CAC9987A-01E5-9889-1B25-14D17EE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733800" y="6211606"/>
            <a:ext cx="423061" cy="7170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CD80B5A-5F09-A672-238D-E291087307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790" r="11329" b="6466"/>
          <a:stretch/>
        </p:blipFill>
        <p:spPr>
          <a:xfrm>
            <a:off x="9317871" y="1866900"/>
            <a:ext cx="7892154" cy="3856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9DE650-A1EA-17FD-7365-FF3F8F0B2F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7" t="9284" r="13179" b="6693"/>
          <a:stretch/>
        </p:blipFill>
        <p:spPr>
          <a:xfrm>
            <a:off x="835464" y="1866900"/>
            <a:ext cx="7598921" cy="38895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CA4C24E-E0C8-C1E9-1200-092EDB39D2A6}"/>
              </a:ext>
            </a:extLst>
          </p:cNvPr>
          <p:cNvSpPr txBox="1"/>
          <p:nvPr/>
        </p:nvSpPr>
        <p:spPr>
          <a:xfrm>
            <a:off x="4773228" y="6490599"/>
            <a:ext cx="9089286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Resource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들을 </a:t>
            </a:r>
            <a:r>
              <a:rPr lang="ko-KR" altLang="en-US" sz="4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로드하는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코드를 정적에서 동적으로 </a:t>
            </a:r>
            <a:r>
              <a:rPr lang="en-US" altLang="ko-KR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path</a:t>
            </a:r>
            <a:r>
              <a:rPr lang="ko-KR" altLang="en-US" sz="4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를 잡아준다</a:t>
            </a:r>
            <a:endParaRPr lang="en-US" sz="4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93428-8C9B-A758-9DEE-31ED6CD165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9" y="7433876"/>
            <a:ext cx="6838791" cy="15099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F28DD-E48A-B40C-C0A8-724C12C5EE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3"/>
          <a:stretch/>
        </p:blipFill>
        <p:spPr>
          <a:xfrm>
            <a:off x="8847212" y="7429114"/>
            <a:ext cx="8907387" cy="198158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F200B21-1D74-2083-0AD3-71FEB670B3A5}"/>
              </a:ext>
            </a:extLst>
          </p:cNvPr>
          <p:cNvSpPr/>
          <p:nvPr/>
        </p:nvSpPr>
        <p:spPr>
          <a:xfrm>
            <a:off x="8573917" y="3462518"/>
            <a:ext cx="604422" cy="349148"/>
          </a:xfrm>
          <a:prstGeom prst="rightArrow">
            <a:avLst>
              <a:gd name="adj1" fmla="val 60714"/>
              <a:gd name="adj2" fmla="val 50000"/>
            </a:avLst>
          </a:prstGeom>
          <a:solidFill>
            <a:srgbClr val="52584D"/>
          </a:solidFill>
          <a:ln>
            <a:solidFill>
              <a:srgbClr val="525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30161EB-02A6-B707-25B6-DFD1C7B152DB}"/>
              </a:ext>
            </a:extLst>
          </p:cNvPr>
          <p:cNvSpPr/>
          <p:nvPr/>
        </p:nvSpPr>
        <p:spPr>
          <a:xfrm>
            <a:off x="7969495" y="8014283"/>
            <a:ext cx="604422" cy="349148"/>
          </a:xfrm>
          <a:prstGeom prst="rightArrow">
            <a:avLst>
              <a:gd name="adj1" fmla="val 60714"/>
              <a:gd name="adj2" fmla="val 50000"/>
            </a:avLst>
          </a:prstGeom>
          <a:solidFill>
            <a:srgbClr val="52584D"/>
          </a:solidFill>
          <a:ln>
            <a:solidFill>
              <a:srgbClr val="525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0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5537">
            <a:off x="3725555" y="5894430"/>
            <a:ext cx="10836887" cy="8726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02468" y="3617441"/>
            <a:ext cx="8083063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99"/>
              </a:lnSpc>
            </a:pPr>
            <a:r>
              <a:rPr lang="ko-KR" altLang="en-US" sz="166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프로젝트</a:t>
            </a:r>
            <a:r>
              <a:rPr lang="ko-KR" altLang="en-US" sz="23799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ko-KR" altLang="en-US" sz="16600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시현</a:t>
            </a:r>
            <a:endParaRPr lang="en-US" sz="16600" dirty="0">
              <a:solidFill>
                <a:srgbClr val="00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79600" y="647700"/>
            <a:ext cx="1711878" cy="246313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5092393" y="7710723"/>
            <a:ext cx="686291" cy="658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028564">
            <a:off x="52603" y="7860884"/>
            <a:ext cx="2755608" cy="95068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708397" y="2552700"/>
            <a:ext cx="423061" cy="7170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3698" y="2924863"/>
            <a:ext cx="8822504" cy="1944000"/>
            <a:chOff x="0" y="0"/>
            <a:chExt cx="2673486" cy="609710"/>
          </a:xfrm>
        </p:grpSpPr>
        <p:sp>
          <p:nvSpPr>
            <p:cNvPr id="3" name="Freeform 3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523698" y="452974"/>
            <a:ext cx="8822504" cy="1944000"/>
            <a:chOff x="0" y="0"/>
            <a:chExt cx="2673486" cy="609710"/>
          </a:xfrm>
        </p:grpSpPr>
        <p:sp>
          <p:nvSpPr>
            <p:cNvPr id="5" name="Freeform 5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23698" y="5288042"/>
            <a:ext cx="8822504" cy="1944000"/>
            <a:chOff x="0" y="0"/>
            <a:chExt cx="2673486" cy="609710"/>
          </a:xfrm>
        </p:grpSpPr>
        <p:sp>
          <p:nvSpPr>
            <p:cNvPr id="7" name="Freeform 7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5400" y="3400992"/>
            <a:ext cx="999424" cy="9957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95943" y="1033559"/>
            <a:ext cx="1238338" cy="88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28654" y="5655068"/>
            <a:ext cx="1094757" cy="10987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2561496"/>
            <a:ext cx="4934866" cy="192459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95818" y="3240037"/>
            <a:ext cx="5151418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9"/>
              </a:lnSpc>
            </a:pPr>
            <a:r>
              <a:rPr lang="ko-KR" altLang="en-US" sz="23799" dirty="0">
                <a:solidFill>
                  <a:srgbClr val="FFFFFF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소감</a:t>
            </a:r>
            <a:endParaRPr lang="en-US" sz="23799" dirty="0">
              <a:solidFill>
                <a:srgbClr val="FFFFFF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095452" y="977378"/>
            <a:ext cx="868114" cy="9632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246389">
            <a:off x="1306569" y="8188490"/>
            <a:ext cx="757690" cy="7634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A1ABD3-D88D-11E7-7D6E-7D9FA0F10D07}"/>
              </a:ext>
            </a:extLst>
          </p:cNvPr>
          <p:cNvSpPr txBox="1"/>
          <p:nvPr/>
        </p:nvSpPr>
        <p:spPr>
          <a:xfrm>
            <a:off x="6749878" y="1033559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김동명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3D188-9B2A-A80E-1025-EDD9A775A7D4}"/>
              </a:ext>
            </a:extLst>
          </p:cNvPr>
          <p:cNvSpPr txBox="1"/>
          <p:nvPr/>
        </p:nvSpPr>
        <p:spPr>
          <a:xfrm>
            <a:off x="6699223" y="3562764"/>
            <a:ext cx="1625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최현석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ADF7-8812-DC3E-6843-497744D8553F}"/>
              </a:ext>
            </a:extLst>
          </p:cNvPr>
          <p:cNvSpPr txBox="1"/>
          <p:nvPr/>
        </p:nvSpPr>
        <p:spPr>
          <a:xfrm>
            <a:off x="6615664" y="5830490"/>
            <a:ext cx="179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박현진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76BB-A0D1-7937-6322-B3D179448AD1}"/>
              </a:ext>
            </a:extLst>
          </p:cNvPr>
          <p:cNvSpPr txBox="1"/>
          <p:nvPr/>
        </p:nvSpPr>
        <p:spPr>
          <a:xfrm>
            <a:off x="6615664" y="8330111"/>
            <a:ext cx="179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이슬기</a:t>
            </a: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A40448C6-B30C-46B3-7605-E506FABE7FEF}"/>
              </a:ext>
            </a:extLst>
          </p:cNvPr>
          <p:cNvGrpSpPr/>
          <p:nvPr/>
        </p:nvGrpSpPr>
        <p:grpSpPr>
          <a:xfrm>
            <a:off x="8523698" y="7780469"/>
            <a:ext cx="8822504" cy="1944000"/>
            <a:chOff x="0" y="0"/>
            <a:chExt cx="2673486" cy="609710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CCAB4CEE-6C6C-A057-6F24-3D9253FAEE81}"/>
                </a:ext>
              </a:extLst>
            </p:cNvPr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2" name="Picture 8">
            <a:extLst>
              <a:ext uri="{FF2B5EF4-FFF2-40B4-BE49-F238E27FC236}">
                <a16:creationId xmlns:a16="http://schemas.microsoft.com/office/drawing/2014/main" id="{05125884-C3D6-DC47-F9EF-D9524F696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66486" y="8293881"/>
            <a:ext cx="999424" cy="995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68B736-44FE-389F-A100-A7550AC421C2}"/>
              </a:ext>
            </a:extLst>
          </p:cNvPr>
          <p:cNvSpPr txBox="1"/>
          <p:nvPr/>
        </p:nvSpPr>
        <p:spPr>
          <a:xfrm>
            <a:off x="10200226" y="5785012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팀 프로젝트를 통해 지금까지 배웠던 기능들을 복습하고 한단계 더 성장할 수 있는 시간이었습니다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  <a:endParaRPr lang="ko-KR" altLang="en-US" sz="2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A94DF3-C2E2-7B13-CB7A-1F65668D4AB4}"/>
              </a:ext>
            </a:extLst>
          </p:cNvPr>
          <p:cNvSpPr txBox="1"/>
          <p:nvPr/>
        </p:nvSpPr>
        <p:spPr>
          <a:xfrm>
            <a:off x="10093310" y="3023897"/>
            <a:ext cx="697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개인 프로젝트 보다 팀 프로젝트가 </a:t>
            </a:r>
            <a:r>
              <a:rPr lang="ko-KR" altLang="en-US" sz="2800" b="0" i="0" dirty="0" err="1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배워가는게</a:t>
            </a:r>
            <a:r>
              <a:rPr lang="ko-KR" altLang="en-US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 더 많다고 느꼈습니다</a:t>
            </a:r>
            <a:r>
              <a:rPr lang="en-US" altLang="ko-KR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r>
              <a:rPr lang="ko-KR" altLang="en-US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제가 실력이 부족해서 막히고 힘들었을 때 많은 도움을 주신 </a:t>
            </a:r>
            <a:r>
              <a:rPr lang="ko-KR" altLang="en-US" sz="2800" b="0" i="0" dirty="0" err="1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조장님</a:t>
            </a:r>
            <a:r>
              <a:rPr lang="en-US" altLang="ko-KR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조원분들께 감사합니다 다들 너무 고생 많으셨습니다</a:t>
            </a:r>
            <a:r>
              <a:rPr lang="en-US" altLang="ko-KR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!!! </a:t>
            </a:r>
          </a:p>
          <a:p>
            <a:r>
              <a:rPr lang="ko-KR" altLang="en-US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마지막까지 </a:t>
            </a:r>
            <a:r>
              <a:rPr lang="ko-KR" altLang="en-US" sz="2800" b="0" i="0" dirty="0" err="1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화이팅</a:t>
            </a:r>
            <a:r>
              <a:rPr lang="en-US" altLang="ko-KR" sz="2800" b="0" i="0" dirty="0">
                <a:effectLst/>
                <a:latin typeface="Nanum Pen" panose="03040600000000000000" pitchFamily="66" charset="-127"/>
                <a:ea typeface="Nanum Pen" panose="03040600000000000000" pitchFamily="66" charset="-127"/>
              </a:rPr>
              <a:t>!</a:t>
            </a:r>
            <a:endParaRPr lang="ko-KR" altLang="en-US" sz="2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21FA-DD96-49EB-F212-291BE3FD922B}"/>
              </a:ext>
            </a:extLst>
          </p:cNvPr>
          <p:cNvSpPr txBox="1"/>
          <p:nvPr/>
        </p:nvSpPr>
        <p:spPr>
          <a:xfrm>
            <a:off x="10164180" y="8056865"/>
            <a:ext cx="65500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팀 프로젝트를 통해 하고 싶은 것이 많았지만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여러 상황으로 인해 결과물이 많이 아쉬운 것 같다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다음 프로젝트에서는 더 좋은 결과를 낼 수 있도록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많은 것을 배운 기회가 되었다고 생각한다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endParaRPr lang="ko-KR" altLang="en-US" sz="2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CB99-E6A4-7462-0B3D-EC9F4F56C423}"/>
              </a:ext>
            </a:extLst>
          </p:cNvPr>
          <p:cNvSpPr txBox="1"/>
          <p:nvPr/>
        </p:nvSpPr>
        <p:spPr>
          <a:xfrm>
            <a:off x="10479590" y="738497"/>
            <a:ext cx="6586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Nanum Pen" pitchFamily="2" charset="-127"/>
                <a:ea typeface="Nanum Pen" pitchFamily="2" charset="-127"/>
              </a:rPr>
              <a:t> 조장을 </a:t>
            </a:r>
            <a:r>
              <a:rPr lang="ko-KR" altLang="en-US" sz="2800" dirty="0">
                <a:latin typeface="Nanum Pen" pitchFamily="2" charset="-127"/>
                <a:ea typeface="Nanum Pen" pitchFamily="2" charset="-127"/>
              </a:rPr>
              <a:t>맡게 될 줄 몰랐고 많이 서툴렀지만 조원들이 모두 힘써주고 노력해준 덕분에 무사히 프로젝트를 마칠 수 있었습니다</a:t>
            </a:r>
            <a:r>
              <a:rPr lang="en-US" altLang="ko-KR" sz="2800" dirty="0">
                <a:latin typeface="Nanum Pen" pitchFamily="2" charset="-127"/>
                <a:ea typeface="Nanum Pen" pitchFamily="2" charset="-127"/>
              </a:rPr>
              <a:t>.</a:t>
            </a:r>
          </a:p>
          <a:p>
            <a:r>
              <a:rPr lang="ko-KR" altLang="en-US" sz="2800" dirty="0">
                <a:latin typeface="Nanum Pen" pitchFamily="2" charset="-127"/>
                <a:ea typeface="Nanum Pen" pitchFamily="2" charset="-127"/>
              </a:rPr>
              <a:t>믿고 잘 따라와준 조원들에게 감사합니다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436796" y="4137479"/>
            <a:ext cx="8822504" cy="2012042"/>
            <a:chOff x="0" y="0"/>
            <a:chExt cx="2673486" cy="609710"/>
          </a:xfrm>
        </p:grpSpPr>
        <p:sp>
          <p:nvSpPr>
            <p:cNvPr id="4" name="Freeform 4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6796" y="1458995"/>
            <a:ext cx="8822504" cy="2012042"/>
            <a:chOff x="0" y="0"/>
            <a:chExt cx="2673486" cy="609710"/>
          </a:xfrm>
        </p:grpSpPr>
        <p:sp>
          <p:nvSpPr>
            <p:cNvPr id="6" name="Freeform 6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436796" y="6815963"/>
            <a:ext cx="8822504" cy="2012042"/>
            <a:chOff x="0" y="0"/>
            <a:chExt cx="2673486" cy="609710"/>
          </a:xfrm>
        </p:grpSpPr>
        <p:sp>
          <p:nvSpPr>
            <p:cNvPr id="8" name="Freeform 8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Picture 11">
            <a:extLst>
              <a:ext uri="{FF2B5EF4-FFF2-40B4-BE49-F238E27FC236}">
                <a16:creationId xmlns:a16="http://schemas.microsoft.com/office/drawing/2014/main" id="{F9F49148-46D9-1739-7ADC-F8530457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561496"/>
            <a:ext cx="4934866" cy="1924598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CC963690-90E2-A16A-1A07-4CB8AA1EA9D1}"/>
              </a:ext>
            </a:extLst>
          </p:cNvPr>
          <p:cNvSpPr txBox="1"/>
          <p:nvPr/>
        </p:nvSpPr>
        <p:spPr>
          <a:xfrm>
            <a:off x="1195818" y="3240037"/>
            <a:ext cx="5151418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9"/>
              </a:lnSpc>
            </a:pPr>
            <a:r>
              <a:rPr lang="ko-KR" altLang="en-US" sz="23799" dirty="0">
                <a:solidFill>
                  <a:srgbClr val="FFFFFF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소감</a:t>
            </a:r>
            <a:endParaRPr lang="en-US" sz="23799" dirty="0">
              <a:solidFill>
                <a:srgbClr val="FFFFFF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86B75736-F578-A298-A3F8-257D66764F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95452" y="977378"/>
            <a:ext cx="868114" cy="963233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BEF7AE14-CFF5-E770-F6F7-53EBD0B61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6389">
            <a:off x="1306569" y="8188490"/>
            <a:ext cx="757690" cy="763415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05D238D6-809B-96D5-8AEB-862748B6EF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818750" y="4666927"/>
            <a:ext cx="999424" cy="995789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F04EB74B-04A0-9E94-3A8D-8D9060FB7A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22490" y="1969216"/>
            <a:ext cx="1390061" cy="995789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4F409ECB-6A91-AE7F-822D-05500583E4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932069" y="7186992"/>
            <a:ext cx="1094757" cy="1098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895AF4-F55C-171C-B03D-F85CE40F8EC9}"/>
              </a:ext>
            </a:extLst>
          </p:cNvPr>
          <p:cNvSpPr txBox="1"/>
          <p:nvPr/>
        </p:nvSpPr>
        <p:spPr>
          <a:xfrm>
            <a:off x="6770338" y="2005446"/>
            <a:ext cx="1625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김태헌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3BD9F-086D-5B59-E2D0-00C3E15BD8FD}"/>
              </a:ext>
            </a:extLst>
          </p:cNvPr>
          <p:cNvSpPr txBox="1"/>
          <p:nvPr/>
        </p:nvSpPr>
        <p:spPr>
          <a:xfrm>
            <a:off x="6770338" y="4766096"/>
            <a:ext cx="1625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박인권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5DD23-1812-932D-312C-A805BA31CFDC}"/>
              </a:ext>
            </a:extLst>
          </p:cNvPr>
          <p:cNvSpPr txBox="1"/>
          <p:nvPr/>
        </p:nvSpPr>
        <p:spPr>
          <a:xfrm>
            <a:off x="6798913" y="7362414"/>
            <a:ext cx="1625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강민성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9C9AE-C177-FB58-BAEA-DB564DC62DD6}"/>
              </a:ext>
            </a:extLst>
          </p:cNvPr>
          <p:cNvSpPr txBox="1"/>
          <p:nvPr/>
        </p:nvSpPr>
        <p:spPr>
          <a:xfrm>
            <a:off x="10112551" y="1866945"/>
            <a:ext cx="6977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문의하기 게시판 파트를 맡았는데 처음엔 좀 막막했지만 강사님의 강의 내용이나 자료가 큰 도움이 되었습니다</a:t>
            </a:r>
            <a:r>
              <a:rPr lang="en-US" altLang="ko-KR" sz="2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 JSP </a:t>
            </a:r>
            <a:r>
              <a:rPr lang="ko-KR" altLang="en-US" sz="2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언어 자체가 낯설었고 작업을 진행하면서 힘들기도 했지만 그래도 여러 방면에서 유익한 경험이었던 것 같습니다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914AC5-570A-19ED-547B-0744B7A5D1EB}"/>
              </a:ext>
            </a:extLst>
          </p:cNvPr>
          <p:cNvSpPr txBox="1"/>
          <p:nvPr/>
        </p:nvSpPr>
        <p:spPr>
          <a:xfrm>
            <a:off x="9757151" y="4503101"/>
            <a:ext cx="7534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개발 업계에 입사해서 업무를 시작할 경우에 가장 먼저 체감 </a:t>
            </a:r>
            <a:r>
              <a:rPr lang="ko-KR" altLang="en-US" sz="2000" dirty="0" err="1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되는게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협업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소통능력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의견조율능력 세가지라고 합니다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이 세가지를  팀 프로젝트 과정을 준비하며 약간이나마 체험 할 수 있었던 것 같아 뜻 깊은 시간이었습니다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헤매고 있을 때 조언을 받아 겨우 진행할 수 있었던 것도 좋은 경험이 되었습니다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팀원분들에게 감사드리고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조장님의  헌신에 또 감사드립니다</a:t>
            </a:r>
            <a:r>
              <a:rPr lang="en-US" altLang="ko-KR" sz="20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  <a:endParaRPr lang="ko-KR" altLang="en-US" sz="20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03575-F55C-3505-5D04-FCE87F347AA2}"/>
              </a:ext>
            </a:extLst>
          </p:cNvPr>
          <p:cNvSpPr txBox="1"/>
          <p:nvPr/>
        </p:nvSpPr>
        <p:spPr>
          <a:xfrm>
            <a:off x="10026826" y="6854583"/>
            <a:ext cx="6824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개인사정으로 개발에는 참여하지 않았지만  늦은 새벽까지 소통하며 고생하시는 조원분들 모습을 보며  쉽게 이용하던 웹페이지들이 개발자들의 노력과 정성이  녹여진 결과물이라는 소중함을 </a:t>
            </a:r>
            <a:r>
              <a:rPr lang="ko-KR" altLang="en-US" sz="2400" dirty="0" err="1">
                <a:latin typeface="Nanum Pen" panose="03040600000000000000" pitchFamily="66" charset="-127"/>
                <a:ea typeface="Nanum Pen" panose="03040600000000000000" pitchFamily="66" charset="-127"/>
              </a:rPr>
              <a:t>느꼇고</a:t>
            </a:r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 만들어지는 과정을 보면서 소통이 얼마나 중요한지 느낄 수 있었습니다</a:t>
            </a:r>
            <a:r>
              <a:rPr lang="en-US" altLang="ko-KR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. </a:t>
            </a:r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개발에 힘쓰신  조원분들 노고에 비할 바는 아니지만 새롭게</a:t>
            </a:r>
            <a:r>
              <a:rPr lang="en-US" altLang="ko-KR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새삼 깨닫게  된 점이 많았던 것 같습니다</a:t>
            </a:r>
            <a:r>
              <a:rPr lang="en-US" altLang="ko-KR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  <a:endParaRPr lang="ko-KR" altLang="en-US" sz="24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96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990600" y="495300"/>
            <a:ext cx="16535399" cy="9296400"/>
            <a:chOff x="0" y="0"/>
            <a:chExt cx="2677487" cy="390211"/>
          </a:xfrm>
          <a:solidFill>
            <a:srgbClr val="2B8D59"/>
          </a:solidFill>
        </p:grpSpPr>
        <p:sp>
          <p:nvSpPr>
            <p:cNvPr id="16" name="Freeform 16"/>
            <p:cNvSpPr/>
            <p:nvPr/>
          </p:nvSpPr>
          <p:spPr>
            <a:xfrm>
              <a:off x="-3810" y="1270"/>
              <a:ext cx="2682567" cy="388941"/>
            </a:xfrm>
            <a:custGeom>
              <a:avLst/>
              <a:gdLst/>
              <a:ahLst/>
              <a:cxnLst/>
              <a:rect l="l" t="t" r="r" b="b"/>
              <a:pathLst>
                <a:path w="2682567" h="388941">
                  <a:moveTo>
                    <a:pt x="2678757" y="300337"/>
                  </a:moveTo>
                  <a:cubicBezTo>
                    <a:pt x="2678757" y="287943"/>
                    <a:pt x="2682567" y="275338"/>
                    <a:pt x="2676217" y="262943"/>
                  </a:cubicBezTo>
                  <a:cubicBezTo>
                    <a:pt x="2668597" y="254750"/>
                    <a:pt x="2657167" y="93200"/>
                    <a:pt x="2657167" y="85007"/>
                  </a:cubicBezTo>
                  <a:cubicBezTo>
                    <a:pt x="2654627" y="79334"/>
                    <a:pt x="2653357" y="73452"/>
                    <a:pt x="2650817" y="54610"/>
                  </a:cubicBezTo>
                  <a:cubicBezTo>
                    <a:pt x="2650817" y="44450"/>
                    <a:pt x="2649547" y="34290"/>
                    <a:pt x="2648277" y="21590"/>
                  </a:cubicBezTo>
                  <a:cubicBezTo>
                    <a:pt x="2638117" y="19050"/>
                    <a:pt x="2629227" y="17780"/>
                    <a:pt x="2619067" y="16510"/>
                  </a:cubicBezTo>
                  <a:cubicBezTo>
                    <a:pt x="2608101" y="15240"/>
                    <a:pt x="2595848" y="16510"/>
                    <a:pt x="2585636" y="16510"/>
                  </a:cubicBezTo>
                  <a:cubicBezTo>
                    <a:pt x="2534580" y="13970"/>
                    <a:pt x="2483523" y="8890"/>
                    <a:pt x="2432466" y="7620"/>
                  </a:cubicBezTo>
                  <a:cubicBezTo>
                    <a:pt x="2336479" y="5080"/>
                    <a:pt x="2238451" y="3810"/>
                    <a:pt x="2142464" y="2540"/>
                  </a:cubicBezTo>
                  <a:cubicBezTo>
                    <a:pt x="2107745" y="2540"/>
                    <a:pt x="2070984" y="0"/>
                    <a:pt x="2036266" y="0"/>
                  </a:cubicBezTo>
                  <a:cubicBezTo>
                    <a:pt x="1952533" y="0"/>
                    <a:pt x="1870842" y="1270"/>
                    <a:pt x="1787109" y="1270"/>
                  </a:cubicBezTo>
                  <a:cubicBezTo>
                    <a:pt x="1738095" y="1270"/>
                    <a:pt x="1689080" y="3810"/>
                    <a:pt x="1638023" y="3810"/>
                  </a:cubicBezTo>
                  <a:cubicBezTo>
                    <a:pt x="1586967" y="5080"/>
                    <a:pt x="661819" y="7620"/>
                    <a:pt x="610762" y="7620"/>
                  </a:cubicBezTo>
                  <a:cubicBezTo>
                    <a:pt x="569916" y="7620"/>
                    <a:pt x="529071" y="6350"/>
                    <a:pt x="488226" y="7620"/>
                  </a:cubicBezTo>
                  <a:cubicBezTo>
                    <a:pt x="451465" y="8890"/>
                    <a:pt x="412662" y="11430"/>
                    <a:pt x="375901" y="12700"/>
                  </a:cubicBezTo>
                  <a:cubicBezTo>
                    <a:pt x="337098" y="15240"/>
                    <a:pt x="298295" y="16510"/>
                    <a:pt x="261534" y="19050"/>
                  </a:cubicBezTo>
                  <a:cubicBezTo>
                    <a:pt x="206392" y="21590"/>
                    <a:pt x="149209" y="24130"/>
                    <a:pt x="94068" y="27940"/>
                  </a:cubicBezTo>
                  <a:cubicBezTo>
                    <a:pt x="61391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511"/>
                    <a:pt x="10160" y="75343"/>
                    <a:pt x="8890" y="79965"/>
                  </a:cubicBezTo>
                  <a:cubicBezTo>
                    <a:pt x="7620" y="82696"/>
                    <a:pt x="8890" y="85637"/>
                    <a:pt x="7620" y="88368"/>
                  </a:cubicBezTo>
                  <a:cubicBezTo>
                    <a:pt x="0" y="102233"/>
                    <a:pt x="5080" y="273867"/>
                    <a:pt x="7620" y="287943"/>
                  </a:cubicBezTo>
                  <a:cubicBezTo>
                    <a:pt x="6350" y="299077"/>
                    <a:pt x="11430" y="310001"/>
                    <a:pt x="11430" y="321135"/>
                  </a:cubicBezTo>
                  <a:cubicBezTo>
                    <a:pt x="11430" y="326387"/>
                    <a:pt x="15240" y="331849"/>
                    <a:pt x="7620" y="358461"/>
                  </a:cubicBezTo>
                  <a:cubicBezTo>
                    <a:pt x="5080" y="367351"/>
                    <a:pt x="10160" y="373701"/>
                    <a:pt x="19050" y="374971"/>
                  </a:cubicBezTo>
                  <a:cubicBezTo>
                    <a:pt x="29210" y="376241"/>
                    <a:pt x="38100" y="376241"/>
                    <a:pt x="48260" y="376241"/>
                  </a:cubicBezTo>
                  <a:cubicBezTo>
                    <a:pt x="110406" y="377511"/>
                    <a:pt x="175758" y="377511"/>
                    <a:pt x="243153" y="378781"/>
                  </a:cubicBezTo>
                  <a:cubicBezTo>
                    <a:pt x="279914" y="380051"/>
                    <a:pt x="316675" y="381321"/>
                    <a:pt x="351394" y="382591"/>
                  </a:cubicBezTo>
                  <a:cubicBezTo>
                    <a:pt x="412662" y="383861"/>
                    <a:pt x="471888" y="383861"/>
                    <a:pt x="533156" y="385131"/>
                  </a:cubicBezTo>
                  <a:cubicBezTo>
                    <a:pt x="557663" y="385131"/>
                    <a:pt x="580128" y="385131"/>
                    <a:pt x="604635" y="383861"/>
                  </a:cubicBezTo>
                  <a:cubicBezTo>
                    <a:pt x="614846" y="383861"/>
                    <a:pt x="627100" y="382591"/>
                    <a:pt x="637311" y="382591"/>
                  </a:cubicBezTo>
                  <a:cubicBezTo>
                    <a:pt x="678157" y="383861"/>
                    <a:pt x="1495064" y="374971"/>
                    <a:pt x="1535910" y="376241"/>
                  </a:cubicBezTo>
                  <a:cubicBezTo>
                    <a:pt x="1593093" y="377511"/>
                    <a:pt x="1750348" y="377511"/>
                    <a:pt x="1807532" y="377511"/>
                  </a:cubicBezTo>
                  <a:cubicBezTo>
                    <a:pt x="1829997" y="377511"/>
                    <a:pt x="1850419" y="376241"/>
                    <a:pt x="1872884" y="376241"/>
                  </a:cubicBezTo>
                  <a:cubicBezTo>
                    <a:pt x="1909645" y="377511"/>
                    <a:pt x="1946406" y="378781"/>
                    <a:pt x="1983167" y="380051"/>
                  </a:cubicBezTo>
                  <a:cubicBezTo>
                    <a:pt x="2062815" y="382591"/>
                    <a:pt x="2140422" y="380051"/>
                    <a:pt x="2220070" y="383861"/>
                  </a:cubicBezTo>
                  <a:cubicBezTo>
                    <a:pt x="2352818" y="388941"/>
                    <a:pt x="2487607" y="382591"/>
                    <a:pt x="2619067" y="387671"/>
                  </a:cubicBezTo>
                  <a:cubicBezTo>
                    <a:pt x="2639387" y="388941"/>
                    <a:pt x="2659707" y="387671"/>
                    <a:pt x="2682567" y="387671"/>
                  </a:cubicBezTo>
                  <a:cubicBezTo>
                    <a:pt x="2682567" y="363541"/>
                    <a:pt x="2682567" y="350841"/>
                    <a:pt x="2682567" y="332059"/>
                  </a:cubicBezTo>
                  <a:cubicBezTo>
                    <a:pt x="2681297" y="321345"/>
                    <a:pt x="2678757" y="311261"/>
                    <a:pt x="2678757" y="300337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E7A6ED7-EBEE-2FFD-01DA-114629C4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16" y="2400300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99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78730" y="5981700"/>
            <a:ext cx="5330539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9"/>
              </a:lnSpc>
            </a:pPr>
            <a:r>
              <a:rPr lang="ko-KR" altLang="en-US" sz="12999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감사합니다</a:t>
            </a:r>
            <a:endParaRPr lang="en-US" sz="12999" dirty="0">
              <a:solidFill>
                <a:srgbClr val="000000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08CFC2-6611-AB31-0520-321D36993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552700"/>
            <a:ext cx="3124200" cy="3124200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6E61B38-4878-3C30-7989-BBC81298B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886881" y="7126967"/>
            <a:ext cx="6514236" cy="6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8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664082" y="3244352"/>
            <a:ext cx="16992599" cy="6699748"/>
            <a:chOff x="0" y="0"/>
            <a:chExt cx="2548070" cy="308913"/>
          </a:xfrm>
        </p:grpSpPr>
        <p:sp>
          <p:nvSpPr>
            <p:cNvPr id="8" name="Freeform 8"/>
            <p:cNvSpPr/>
            <p:nvPr/>
          </p:nvSpPr>
          <p:spPr>
            <a:xfrm>
              <a:off x="-3810" y="1270"/>
              <a:ext cx="2553150" cy="307643"/>
            </a:xfrm>
            <a:custGeom>
              <a:avLst/>
              <a:gdLst/>
              <a:ahLst/>
              <a:cxnLst/>
              <a:rect l="l" t="t" r="r" b="b"/>
              <a:pathLst>
                <a:path w="2553150" h="307643">
                  <a:moveTo>
                    <a:pt x="2549340" y="229115"/>
                  </a:moveTo>
                  <a:cubicBezTo>
                    <a:pt x="2549340" y="220560"/>
                    <a:pt x="2553150" y="211859"/>
                    <a:pt x="2546800" y="203303"/>
                  </a:cubicBezTo>
                  <a:cubicBezTo>
                    <a:pt x="2539180" y="197648"/>
                    <a:pt x="2527750" y="86135"/>
                    <a:pt x="2527750" y="80479"/>
                  </a:cubicBezTo>
                  <a:cubicBezTo>
                    <a:pt x="2525210" y="76564"/>
                    <a:pt x="2523940" y="72504"/>
                    <a:pt x="2521400" y="54610"/>
                  </a:cubicBezTo>
                  <a:cubicBezTo>
                    <a:pt x="2521400" y="44450"/>
                    <a:pt x="2520130" y="34290"/>
                    <a:pt x="2518860" y="21590"/>
                  </a:cubicBezTo>
                  <a:cubicBezTo>
                    <a:pt x="2508700" y="19050"/>
                    <a:pt x="2499810" y="17780"/>
                    <a:pt x="2489650" y="16510"/>
                  </a:cubicBezTo>
                  <a:cubicBezTo>
                    <a:pt x="2479131" y="15240"/>
                    <a:pt x="2467496" y="16510"/>
                    <a:pt x="2457800" y="16510"/>
                  </a:cubicBezTo>
                  <a:cubicBezTo>
                    <a:pt x="2409321" y="13970"/>
                    <a:pt x="2360842" y="8890"/>
                    <a:pt x="2312363" y="7620"/>
                  </a:cubicBezTo>
                  <a:cubicBezTo>
                    <a:pt x="2221223" y="5080"/>
                    <a:pt x="2128143" y="3810"/>
                    <a:pt x="2037002" y="2540"/>
                  </a:cubicBezTo>
                  <a:cubicBezTo>
                    <a:pt x="2004036" y="2540"/>
                    <a:pt x="1969131" y="0"/>
                    <a:pt x="1936166" y="0"/>
                  </a:cubicBezTo>
                  <a:cubicBezTo>
                    <a:pt x="1856660" y="0"/>
                    <a:pt x="1779093" y="1270"/>
                    <a:pt x="1699587" y="1270"/>
                  </a:cubicBezTo>
                  <a:cubicBezTo>
                    <a:pt x="1653048" y="1270"/>
                    <a:pt x="1606508" y="3810"/>
                    <a:pt x="1558029" y="3810"/>
                  </a:cubicBezTo>
                  <a:cubicBezTo>
                    <a:pt x="1509549" y="5080"/>
                    <a:pt x="631109" y="7620"/>
                    <a:pt x="582630" y="7620"/>
                  </a:cubicBezTo>
                  <a:cubicBezTo>
                    <a:pt x="543846" y="7620"/>
                    <a:pt x="505063" y="6350"/>
                    <a:pt x="466280" y="7620"/>
                  </a:cubicBezTo>
                  <a:cubicBezTo>
                    <a:pt x="431375" y="8890"/>
                    <a:pt x="394531" y="11430"/>
                    <a:pt x="359626" y="12700"/>
                  </a:cubicBezTo>
                  <a:cubicBezTo>
                    <a:pt x="322782" y="15240"/>
                    <a:pt x="285938" y="16510"/>
                    <a:pt x="251033" y="19050"/>
                  </a:cubicBezTo>
                  <a:cubicBezTo>
                    <a:pt x="198675" y="21590"/>
                    <a:pt x="144379" y="24130"/>
                    <a:pt x="92021" y="27940"/>
                  </a:cubicBezTo>
                  <a:cubicBezTo>
                    <a:pt x="60995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474"/>
                    <a:pt x="10160" y="73809"/>
                    <a:pt x="8890" y="76999"/>
                  </a:cubicBezTo>
                  <a:cubicBezTo>
                    <a:pt x="7620" y="78884"/>
                    <a:pt x="8890" y="80914"/>
                    <a:pt x="7620" y="82800"/>
                  </a:cubicBezTo>
                  <a:cubicBezTo>
                    <a:pt x="0" y="92370"/>
                    <a:pt x="5080" y="210844"/>
                    <a:pt x="7620" y="220560"/>
                  </a:cubicBezTo>
                  <a:cubicBezTo>
                    <a:pt x="6350" y="228245"/>
                    <a:pt x="11430" y="235786"/>
                    <a:pt x="11430" y="243471"/>
                  </a:cubicBezTo>
                  <a:cubicBezTo>
                    <a:pt x="11430" y="247097"/>
                    <a:pt x="15240" y="250867"/>
                    <a:pt x="7620" y="277163"/>
                  </a:cubicBezTo>
                  <a:cubicBezTo>
                    <a:pt x="5080" y="286053"/>
                    <a:pt x="10160" y="292403"/>
                    <a:pt x="19050" y="293673"/>
                  </a:cubicBezTo>
                  <a:cubicBezTo>
                    <a:pt x="29210" y="294943"/>
                    <a:pt x="38100" y="294943"/>
                    <a:pt x="48260" y="294943"/>
                  </a:cubicBezTo>
                  <a:cubicBezTo>
                    <a:pt x="107535" y="296213"/>
                    <a:pt x="169588" y="296213"/>
                    <a:pt x="233580" y="297483"/>
                  </a:cubicBezTo>
                  <a:cubicBezTo>
                    <a:pt x="268485" y="298753"/>
                    <a:pt x="303390" y="300023"/>
                    <a:pt x="336356" y="301293"/>
                  </a:cubicBezTo>
                  <a:cubicBezTo>
                    <a:pt x="394531" y="302563"/>
                    <a:pt x="450766" y="302563"/>
                    <a:pt x="508941" y="303833"/>
                  </a:cubicBezTo>
                  <a:cubicBezTo>
                    <a:pt x="532211" y="303833"/>
                    <a:pt x="553542" y="303833"/>
                    <a:pt x="576812" y="302563"/>
                  </a:cubicBezTo>
                  <a:cubicBezTo>
                    <a:pt x="586508" y="302563"/>
                    <a:pt x="598143" y="301293"/>
                    <a:pt x="607839" y="301293"/>
                  </a:cubicBezTo>
                  <a:cubicBezTo>
                    <a:pt x="646622" y="302563"/>
                    <a:pt x="1422287" y="293673"/>
                    <a:pt x="1461070" y="294943"/>
                  </a:cubicBezTo>
                  <a:cubicBezTo>
                    <a:pt x="1515367" y="296213"/>
                    <a:pt x="1664683" y="296213"/>
                    <a:pt x="1718979" y="296213"/>
                  </a:cubicBezTo>
                  <a:cubicBezTo>
                    <a:pt x="1740310" y="296213"/>
                    <a:pt x="1759701" y="294943"/>
                    <a:pt x="1781032" y="294943"/>
                  </a:cubicBezTo>
                  <a:cubicBezTo>
                    <a:pt x="1815937" y="296213"/>
                    <a:pt x="1850842" y="297483"/>
                    <a:pt x="1885747" y="298753"/>
                  </a:cubicBezTo>
                  <a:cubicBezTo>
                    <a:pt x="1961375" y="301293"/>
                    <a:pt x="2035063" y="298753"/>
                    <a:pt x="2110690" y="302563"/>
                  </a:cubicBezTo>
                  <a:cubicBezTo>
                    <a:pt x="2236736" y="307643"/>
                    <a:pt x="2364721" y="301293"/>
                    <a:pt x="2489650" y="306373"/>
                  </a:cubicBezTo>
                  <a:cubicBezTo>
                    <a:pt x="2509970" y="307643"/>
                    <a:pt x="2530290" y="306373"/>
                    <a:pt x="2553150" y="306373"/>
                  </a:cubicBezTo>
                  <a:cubicBezTo>
                    <a:pt x="2553150" y="282243"/>
                    <a:pt x="2553150" y="269543"/>
                    <a:pt x="2553150" y="251012"/>
                  </a:cubicBezTo>
                  <a:cubicBezTo>
                    <a:pt x="2551880" y="243616"/>
                    <a:pt x="2549340" y="236656"/>
                    <a:pt x="2549340" y="22911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38487" y="1796422"/>
            <a:ext cx="1064366" cy="107240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87B14D-7A91-E13C-8B92-082A90CC5EAA}"/>
              </a:ext>
            </a:extLst>
          </p:cNvPr>
          <p:cNvGrpSpPr/>
          <p:nvPr/>
        </p:nvGrpSpPr>
        <p:grpSpPr>
          <a:xfrm>
            <a:off x="6811843" y="743906"/>
            <a:ext cx="4664314" cy="2124925"/>
            <a:chOff x="8322198" y="2394962"/>
            <a:chExt cx="4664314" cy="212492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322198" y="2394962"/>
              <a:ext cx="4664314" cy="181908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616075" y="2852764"/>
              <a:ext cx="4109325" cy="16671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999"/>
                </a:lnSpc>
              </a:pPr>
              <a:r>
                <a:rPr lang="ko-KR" altLang="en-US" sz="12999" dirty="0">
                  <a:solidFill>
                    <a:srgbClr val="000000"/>
                  </a:solidFill>
                  <a:latin typeface="Nanum Pen" panose="03040600000000000000" pitchFamily="66" charset="-127"/>
                  <a:ea typeface="Nanum Pen" panose="03040600000000000000" pitchFamily="66" charset="-127"/>
                </a:rPr>
                <a:t>팀 소개</a:t>
              </a:r>
              <a:endParaRPr lang="en-US" sz="12999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58588" y="4303210"/>
            <a:ext cx="721378" cy="801531"/>
          </a:xfrm>
          <a:prstGeom prst="rect">
            <a:avLst/>
          </a:prstGeom>
        </p:spPr>
      </p:pic>
      <p:sp>
        <p:nvSpPr>
          <p:cNvPr id="35" name="TextBox 7">
            <a:extLst>
              <a:ext uri="{FF2B5EF4-FFF2-40B4-BE49-F238E27FC236}">
                <a16:creationId xmlns:a16="http://schemas.microsoft.com/office/drawing/2014/main" id="{2F8E5AED-2A76-72E6-B775-43FC340DFA1F}"/>
              </a:ext>
            </a:extLst>
          </p:cNvPr>
          <p:cNvSpPr txBox="1"/>
          <p:nvPr/>
        </p:nvSpPr>
        <p:spPr>
          <a:xfrm>
            <a:off x="1342651" y="7833539"/>
            <a:ext cx="2081706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조장 </a:t>
            </a:r>
            <a:r>
              <a: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/ </a:t>
            </a: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발표</a:t>
            </a:r>
            <a:endParaRPr lang="en-US" altLang="ko-KR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프론트 엔드 총괄</a:t>
            </a:r>
            <a:endParaRPr lang="en-US" altLang="ko-KR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백 엔드 지원</a:t>
            </a:r>
            <a:endParaRPr lang="en-US" altLang="ko-KR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07F438E2-3C2E-3D3C-DAE1-41B4E699E7A3}"/>
              </a:ext>
            </a:extLst>
          </p:cNvPr>
          <p:cNvSpPr txBox="1"/>
          <p:nvPr/>
        </p:nvSpPr>
        <p:spPr>
          <a:xfrm>
            <a:off x="1499695" y="6895571"/>
            <a:ext cx="1546430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김동명</a:t>
            </a:r>
            <a:endParaRPr lang="en-US" sz="28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159F4CF0-7F33-9D22-649F-181B327B97BC}"/>
              </a:ext>
            </a:extLst>
          </p:cNvPr>
          <p:cNvSpPr txBox="1"/>
          <p:nvPr/>
        </p:nvSpPr>
        <p:spPr>
          <a:xfrm>
            <a:off x="10467255" y="8047982"/>
            <a:ext cx="1541790" cy="37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문의하기</a:t>
            </a:r>
            <a:endParaRPr lang="en-US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2A993F38-7477-C262-1A4E-2845A81C19E2}"/>
              </a:ext>
            </a:extLst>
          </p:cNvPr>
          <p:cNvSpPr txBox="1"/>
          <p:nvPr/>
        </p:nvSpPr>
        <p:spPr>
          <a:xfrm>
            <a:off x="10465709" y="6895321"/>
            <a:ext cx="1543336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김태헌</a:t>
            </a:r>
            <a:endParaRPr lang="en-US" sz="28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C84881E8-780E-675F-B080-1C9F0523598B}"/>
              </a:ext>
            </a:extLst>
          </p:cNvPr>
          <p:cNvSpPr txBox="1"/>
          <p:nvPr/>
        </p:nvSpPr>
        <p:spPr>
          <a:xfrm>
            <a:off x="6203284" y="7755000"/>
            <a:ext cx="1538704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총괄</a:t>
            </a:r>
            <a:endParaRPr lang="en-US" altLang="ko-KR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백 엔드 지원</a:t>
            </a:r>
            <a:endParaRPr lang="en-US" altLang="ko-KR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문서 제작</a:t>
            </a:r>
            <a:endParaRPr lang="en-US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643D10D2-227E-1118-B653-9299B05F542E}"/>
              </a:ext>
            </a:extLst>
          </p:cNvPr>
          <p:cNvSpPr txBox="1"/>
          <p:nvPr/>
        </p:nvSpPr>
        <p:spPr>
          <a:xfrm>
            <a:off x="6108506" y="6895321"/>
            <a:ext cx="1540247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박현진</a:t>
            </a:r>
            <a:endParaRPr lang="en-US" sz="28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69A4D0EA-12CD-6C8A-32BE-2BA3E727F327}"/>
              </a:ext>
            </a:extLst>
          </p:cNvPr>
          <p:cNvSpPr txBox="1"/>
          <p:nvPr/>
        </p:nvSpPr>
        <p:spPr>
          <a:xfrm>
            <a:off x="14984647" y="7979497"/>
            <a:ext cx="1535624" cy="37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 lang="en-US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FA1807F7-9670-E45C-7520-FB0E2DB66800}"/>
              </a:ext>
            </a:extLst>
          </p:cNvPr>
          <p:cNvSpPr txBox="1"/>
          <p:nvPr/>
        </p:nvSpPr>
        <p:spPr>
          <a:xfrm>
            <a:off x="14984647" y="6895571"/>
            <a:ext cx="1537164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강민성</a:t>
            </a:r>
            <a:endParaRPr lang="en-US" sz="28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A62E99BC-A3A3-15F9-D344-DA6D2074A129}"/>
              </a:ext>
            </a:extLst>
          </p:cNvPr>
          <p:cNvSpPr txBox="1"/>
          <p:nvPr/>
        </p:nvSpPr>
        <p:spPr>
          <a:xfrm>
            <a:off x="12725177" y="7780724"/>
            <a:ext cx="1543337" cy="773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로그인</a:t>
            </a:r>
            <a:r>
              <a: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회원가입</a:t>
            </a:r>
            <a:endParaRPr lang="en-US" altLang="ko-KR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A2DF569-513C-28FD-6EE8-6B08F21B874B}"/>
              </a:ext>
            </a:extLst>
          </p:cNvPr>
          <p:cNvSpPr txBox="1"/>
          <p:nvPr/>
        </p:nvSpPr>
        <p:spPr>
          <a:xfrm>
            <a:off x="12741017" y="6895571"/>
            <a:ext cx="1538705" cy="47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박인권</a:t>
            </a:r>
            <a:endParaRPr lang="en-US" sz="28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DDF1376-8F41-C01A-369F-31C61F96A8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48" y="4925712"/>
            <a:ext cx="1440000" cy="1440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16A3728-3BDC-165B-DB2E-56CE3855B901}"/>
              </a:ext>
            </a:extLst>
          </p:cNvPr>
          <p:cNvGrpSpPr/>
          <p:nvPr/>
        </p:nvGrpSpPr>
        <p:grpSpPr>
          <a:xfrm>
            <a:off x="8025114" y="4963219"/>
            <a:ext cx="2081705" cy="3963127"/>
            <a:chOff x="3522157" y="4925712"/>
            <a:chExt cx="2081705" cy="3963127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0D74647D-5706-91DB-C99D-D4D749DAD2F7}"/>
                </a:ext>
              </a:extLst>
            </p:cNvPr>
            <p:cNvSpPr txBox="1"/>
            <p:nvPr/>
          </p:nvSpPr>
          <p:spPr>
            <a:xfrm>
              <a:off x="3522157" y="7717493"/>
              <a:ext cx="2081705" cy="11713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ko-KR" altLang="en-US" sz="22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프론트 엔드 지원</a:t>
              </a:r>
              <a:endPara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>
                <a:lnSpc>
                  <a:spcPts val="3079"/>
                </a:lnSpc>
              </a:pPr>
              <a:r>
                <a:rPr lang="ko-KR" altLang="en-US" sz="22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백 엔드 지원</a:t>
              </a:r>
              <a:endPara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>
                <a:lnSpc>
                  <a:spcPts val="3079"/>
                </a:lnSpc>
              </a:pPr>
              <a:r>
                <a:rPr lang="ko-KR" altLang="en-US" sz="22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관리자 페이지 </a:t>
              </a:r>
              <a:endParaRPr 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136E9AF1-482D-B899-4062-0119D50B72EA}"/>
                </a:ext>
              </a:extLst>
            </p:cNvPr>
            <p:cNvSpPr txBox="1"/>
            <p:nvPr/>
          </p:nvSpPr>
          <p:spPr>
            <a:xfrm>
              <a:off x="3751052" y="6895321"/>
              <a:ext cx="1544883" cy="474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8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최현석</a:t>
              </a:r>
              <a:endParaRPr 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F3821D-B340-9203-8E0C-C3A1FBFC2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207" y="4925712"/>
              <a:ext cx="1440000" cy="1440000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C4E5108-D145-ED1E-0E49-CDEB1A7ABE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216" y="4925712"/>
            <a:ext cx="1440000" cy="144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76989F-8C54-FF5E-3D09-B493D307E75C}"/>
              </a:ext>
            </a:extLst>
          </p:cNvPr>
          <p:cNvGrpSpPr/>
          <p:nvPr/>
        </p:nvGrpSpPr>
        <p:grpSpPr>
          <a:xfrm>
            <a:off x="3998588" y="4942567"/>
            <a:ext cx="1809275" cy="3800088"/>
            <a:chOff x="8236125" y="4925712"/>
            <a:chExt cx="1809275" cy="3800088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87E91AAA-30FD-9624-ECDC-9DB1B8C7B154}"/>
                </a:ext>
              </a:extLst>
            </p:cNvPr>
            <p:cNvSpPr txBox="1"/>
            <p:nvPr/>
          </p:nvSpPr>
          <p:spPr>
            <a:xfrm>
              <a:off x="8236125" y="7951998"/>
              <a:ext cx="1809275" cy="7738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ko-KR" altLang="en-US" sz="22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백 엔드 총괄</a:t>
              </a:r>
              <a:endPara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algn="ctr">
                <a:lnSpc>
                  <a:spcPts val="3079"/>
                </a:lnSpc>
              </a:pPr>
              <a:r>
                <a:rPr lang="en-US" altLang="ko-KR" sz="22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DB </a:t>
              </a:r>
              <a:r>
                <a:rPr lang="ko-KR" altLang="en-US" sz="22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지원</a:t>
              </a:r>
              <a:endParaRPr lang="en-US" altLang="ko-KR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325215BA-D45A-F36D-EC7E-823E693CE404}"/>
                </a:ext>
              </a:extLst>
            </p:cNvPr>
            <p:cNvSpPr txBox="1"/>
            <p:nvPr/>
          </p:nvSpPr>
          <p:spPr>
            <a:xfrm>
              <a:off x="8249125" y="6895571"/>
              <a:ext cx="1541791" cy="474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800" dirty="0">
                  <a:solidFill>
                    <a:srgbClr val="52584D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이슬기</a:t>
              </a:r>
              <a:endParaRPr lang="en-US" sz="28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6986646-64C6-043C-47D8-458457054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125" y="4925712"/>
              <a:ext cx="1440000" cy="1440000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3B7D47B-074C-3F16-69C0-BE9773620E4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30" y="4925712"/>
            <a:ext cx="1440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BD8380-D1C8-CBD8-DE20-4729196BA0B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043" y="4925712"/>
            <a:ext cx="1440000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0F65E6C-DE4C-BA77-4FDF-8F77BEDD92F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3"/>
          <a:stretch/>
        </p:blipFill>
        <p:spPr>
          <a:xfrm>
            <a:off x="14906502" y="4925712"/>
            <a:ext cx="1549256" cy="1440000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5F63AE71-0C3E-4D34-1372-C10FFEFB90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41382" y="643015"/>
            <a:ext cx="1064366" cy="1072409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F0F7DE55-11A4-19B6-E4B6-D20B44D5DD6E}"/>
              </a:ext>
            </a:extLst>
          </p:cNvPr>
          <p:cNvSpPr txBox="1"/>
          <p:nvPr/>
        </p:nvSpPr>
        <p:spPr>
          <a:xfrm>
            <a:off x="14984646" y="7983175"/>
            <a:ext cx="1538704" cy="37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52584D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문서작업</a:t>
            </a:r>
            <a:endParaRPr lang="en-US" sz="2200" dirty="0">
              <a:solidFill>
                <a:srgbClr val="52584D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1625170"/>
            <a:ext cx="17449800" cy="8242730"/>
            <a:chOff x="0" y="0"/>
            <a:chExt cx="3306624" cy="2377555"/>
          </a:xfrm>
        </p:grpSpPr>
        <p:sp>
          <p:nvSpPr>
            <p:cNvPr id="3" name="Freeform 3"/>
            <p:cNvSpPr/>
            <p:nvPr/>
          </p:nvSpPr>
          <p:spPr>
            <a:xfrm>
              <a:off x="-3810" y="1270"/>
              <a:ext cx="3311704" cy="2376285"/>
            </a:xfrm>
            <a:custGeom>
              <a:avLst/>
              <a:gdLst/>
              <a:ahLst/>
              <a:cxnLst/>
              <a:rect l="l" t="t" r="r" b="b"/>
              <a:pathLst>
                <a:path w="3311704" h="2376285">
                  <a:moveTo>
                    <a:pt x="3307894" y="2041379"/>
                  </a:moveTo>
                  <a:cubicBezTo>
                    <a:pt x="3307894" y="1935139"/>
                    <a:pt x="3311704" y="1827097"/>
                    <a:pt x="3305354" y="1720856"/>
                  </a:cubicBezTo>
                  <a:cubicBezTo>
                    <a:pt x="3297734" y="1650630"/>
                    <a:pt x="3286304" y="265899"/>
                    <a:pt x="3286304" y="195672"/>
                  </a:cubicBezTo>
                  <a:cubicBezTo>
                    <a:pt x="3283764" y="147054"/>
                    <a:pt x="3282494" y="96635"/>
                    <a:pt x="3279954" y="54610"/>
                  </a:cubicBezTo>
                  <a:cubicBezTo>
                    <a:pt x="3279954" y="44450"/>
                    <a:pt x="3278684" y="34290"/>
                    <a:pt x="3277414" y="21590"/>
                  </a:cubicBezTo>
                  <a:cubicBezTo>
                    <a:pt x="3267254" y="19050"/>
                    <a:pt x="3258364" y="17780"/>
                    <a:pt x="3248204" y="16510"/>
                  </a:cubicBezTo>
                  <a:cubicBezTo>
                    <a:pt x="3235067" y="15240"/>
                    <a:pt x="3219806" y="16510"/>
                    <a:pt x="3207089" y="16510"/>
                  </a:cubicBezTo>
                  <a:cubicBezTo>
                    <a:pt x="3143501" y="13970"/>
                    <a:pt x="3079914" y="8890"/>
                    <a:pt x="3016326" y="7620"/>
                  </a:cubicBezTo>
                  <a:cubicBezTo>
                    <a:pt x="2896781" y="5080"/>
                    <a:pt x="2774693" y="3810"/>
                    <a:pt x="2655149" y="2540"/>
                  </a:cubicBezTo>
                  <a:cubicBezTo>
                    <a:pt x="2611909" y="2540"/>
                    <a:pt x="2566126" y="0"/>
                    <a:pt x="2522887" y="0"/>
                  </a:cubicBezTo>
                  <a:cubicBezTo>
                    <a:pt x="2418603" y="0"/>
                    <a:pt x="2316863" y="1270"/>
                    <a:pt x="2212579" y="1270"/>
                  </a:cubicBezTo>
                  <a:cubicBezTo>
                    <a:pt x="2151535" y="1270"/>
                    <a:pt x="2090491" y="3810"/>
                    <a:pt x="2026904" y="3810"/>
                  </a:cubicBezTo>
                  <a:cubicBezTo>
                    <a:pt x="1963316" y="5080"/>
                    <a:pt x="811110" y="7620"/>
                    <a:pt x="747522" y="7620"/>
                  </a:cubicBezTo>
                  <a:cubicBezTo>
                    <a:pt x="696652" y="7620"/>
                    <a:pt x="645782" y="6350"/>
                    <a:pt x="594912" y="7620"/>
                  </a:cubicBezTo>
                  <a:cubicBezTo>
                    <a:pt x="549129" y="8890"/>
                    <a:pt x="500802" y="11430"/>
                    <a:pt x="455019" y="12700"/>
                  </a:cubicBezTo>
                  <a:cubicBezTo>
                    <a:pt x="406693" y="15240"/>
                    <a:pt x="358366" y="16510"/>
                    <a:pt x="312583" y="19050"/>
                  </a:cubicBezTo>
                  <a:cubicBezTo>
                    <a:pt x="243909" y="21590"/>
                    <a:pt x="172691" y="24130"/>
                    <a:pt x="104016" y="27940"/>
                  </a:cubicBezTo>
                  <a:cubicBezTo>
                    <a:pt x="63320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1425"/>
                    <a:pt x="10160" y="112841"/>
                    <a:pt x="8890" y="152456"/>
                  </a:cubicBezTo>
                  <a:cubicBezTo>
                    <a:pt x="7620" y="175865"/>
                    <a:pt x="8890" y="201075"/>
                    <a:pt x="7620" y="224483"/>
                  </a:cubicBezTo>
                  <a:cubicBezTo>
                    <a:pt x="0" y="343329"/>
                    <a:pt x="5080" y="1814492"/>
                    <a:pt x="7620" y="1935139"/>
                  </a:cubicBezTo>
                  <a:cubicBezTo>
                    <a:pt x="6350" y="2030575"/>
                    <a:pt x="11430" y="2124211"/>
                    <a:pt x="11430" y="2219647"/>
                  </a:cubicBezTo>
                  <a:cubicBezTo>
                    <a:pt x="11430" y="2264665"/>
                    <a:pt x="15240" y="2311483"/>
                    <a:pt x="7620" y="2345805"/>
                  </a:cubicBezTo>
                  <a:cubicBezTo>
                    <a:pt x="5080" y="2354695"/>
                    <a:pt x="10160" y="2361045"/>
                    <a:pt x="19050" y="2362315"/>
                  </a:cubicBezTo>
                  <a:cubicBezTo>
                    <a:pt x="29210" y="2363585"/>
                    <a:pt x="38100" y="2363585"/>
                    <a:pt x="48260" y="2363585"/>
                  </a:cubicBezTo>
                  <a:cubicBezTo>
                    <a:pt x="124364" y="2364855"/>
                    <a:pt x="205756" y="2364855"/>
                    <a:pt x="289692" y="2366125"/>
                  </a:cubicBezTo>
                  <a:cubicBezTo>
                    <a:pt x="335475" y="2367395"/>
                    <a:pt x="381258" y="2368665"/>
                    <a:pt x="424497" y="2369935"/>
                  </a:cubicBezTo>
                  <a:cubicBezTo>
                    <a:pt x="500802" y="2371205"/>
                    <a:pt x="574564" y="2371205"/>
                    <a:pt x="650869" y="2372475"/>
                  </a:cubicBezTo>
                  <a:cubicBezTo>
                    <a:pt x="681391" y="2372475"/>
                    <a:pt x="709370" y="2372475"/>
                    <a:pt x="739892" y="2371205"/>
                  </a:cubicBezTo>
                  <a:cubicBezTo>
                    <a:pt x="752609" y="2371205"/>
                    <a:pt x="767870" y="2369935"/>
                    <a:pt x="780588" y="2369935"/>
                  </a:cubicBezTo>
                  <a:cubicBezTo>
                    <a:pt x="831458" y="2371205"/>
                    <a:pt x="1848858" y="2362315"/>
                    <a:pt x="1899729" y="2363585"/>
                  </a:cubicBezTo>
                  <a:cubicBezTo>
                    <a:pt x="1970947" y="2364855"/>
                    <a:pt x="2166796" y="2364855"/>
                    <a:pt x="2238014" y="2364855"/>
                  </a:cubicBezTo>
                  <a:cubicBezTo>
                    <a:pt x="2265993" y="2364855"/>
                    <a:pt x="2291428" y="2363585"/>
                    <a:pt x="2319406" y="2363585"/>
                  </a:cubicBezTo>
                  <a:cubicBezTo>
                    <a:pt x="2365190" y="2364855"/>
                    <a:pt x="2410973" y="2366125"/>
                    <a:pt x="2456756" y="2367395"/>
                  </a:cubicBezTo>
                  <a:cubicBezTo>
                    <a:pt x="2555952" y="2369935"/>
                    <a:pt x="2652605" y="2367395"/>
                    <a:pt x="2751802" y="2371205"/>
                  </a:cubicBezTo>
                  <a:cubicBezTo>
                    <a:pt x="2917129" y="2376285"/>
                    <a:pt x="3085001" y="2369935"/>
                    <a:pt x="3248204" y="2375015"/>
                  </a:cubicBezTo>
                  <a:cubicBezTo>
                    <a:pt x="3268524" y="2376285"/>
                    <a:pt x="3288844" y="2375015"/>
                    <a:pt x="3311704" y="2375015"/>
                  </a:cubicBezTo>
                  <a:cubicBezTo>
                    <a:pt x="3311704" y="2350885"/>
                    <a:pt x="3311704" y="2338185"/>
                    <a:pt x="3311704" y="2313283"/>
                  </a:cubicBezTo>
                  <a:cubicBezTo>
                    <a:pt x="3310434" y="2221448"/>
                    <a:pt x="3307894" y="2135015"/>
                    <a:pt x="3307894" y="20413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D8F393-3874-BAD9-FA63-73A016730AB0}"/>
              </a:ext>
            </a:extLst>
          </p:cNvPr>
          <p:cNvGrpSpPr/>
          <p:nvPr/>
        </p:nvGrpSpPr>
        <p:grpSpPr>
          <a:xfrm>
            <a:off x="6753567" y="155562"/>
            <a:ext cx="4780866" cy="1546495"/>
            <a:chOff x="1143000" y="1706047"/>
            <a:chExt cx="4780866" cy="160589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235537">
              <a:off x="1160711" y="2631323"/>
              <a:ext cx="4763155" cy="680623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143000" y="1706047"/>
              <a:ext cx="4528516" cy="1526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49"/>
                </a:lnSpc>
              </a:pPr>
              <a:r>
                <a:rPr lang="en-US" sz="11949" dirty="0">
                  <a:solidFill>
                    <a:srgbClr val="FFFFFF"/>
                  </a:solidFill>
                  <a:latin typeface="Nanum Pen" panose="03040600000000000000" pitchFamily="66" charset="-127"/>
                  <a:ea typeface="Nanum Pen" panose="03040600000000000000" pitchFamily="66" charset="-127"/>
                </a:rPr>
                <a:t>Timeline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336583">
            <a:off x="15910376" y="140704"/>
            <a:ext cx="912432" cy="15464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978147" flipV="1">
            <a:off x="839120" y="-51656"/>
            <a:ext cx="1678951" cy="21118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180709" y="9515478"/>
            <a:ext cx="308897" cy="1065162"/>
          </a:xfrm>
          <a:prstGeom prst="rect">
            <a:avLst/>
          </a:prstGeom>
        </p:spPr>
      </p:pic>
      <p:graphicFrame>
        <p:nvGraphicFramePr>
          <p:cNvPr id="70" name="표 9">
            <a:extLst>
              <a:ext uri="{FF2B5EF4-FFF2-40B4-BE49-F238E27FC236}">
                <a16:creationId xmlns:a16="http://schemas.microsoft.com/office/drawing/2014/main" id="{033B1BAB-3F3A-5C24-FBF8-435C2A9E1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13076"/>
              </p:ext>
            </p:extLst>
          </p:nvPr>
        </p:nvGraphicFramePr>
        <p:xfrm>
          <a:off x="643885" y="1873881"/>
          <a:ext cx="1700023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206">
                  <a:extLst>
                    <a:ext uri="{9D8B030D-6E8A-4147-A177-3AD203B41FA5}">
                      <a16:colId xmlns:a16="http://schemas.microsoft.com/office/drawing/2014/main" val="1990897322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439494394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68586648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665501864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934314980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730099019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508284236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263886992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883479762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464041309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283417493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395023018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679695696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620524803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934129512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615686648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886041393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631497182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473522039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920480507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2030937177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3581205219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127797919"/>
                    </a:ext>
                  </a:extLst>
                </a:gridCol>
                <a:gridCol w="555523">
                  <a:extLst>
                    <a:ext uri="{9D8B030D-6E8A-4147-A177-3AD203B41FA5}">
                      <a16:colId xmlns:a16="http://schemas.microsoft.com/office/drawing/2014/main" val="1619579584"/>
                    </a:ext>
                  </a:extLst>
                </a:gridCol>
              </a:tblGrid>
              <a:tr h="419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Oct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gridSpan="17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Nov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99796"/>
                  </a:ext>
                </a:extLst>
              </a:tr>
              <a:tr h="4198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516778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1B792B74-E855-0C04-76FF-DDCD7161A6D1}"/>
              </a:ext>
            </a:extLst>
          </p:cNvPr>
          <p:cNvGrpSpPr/>
          <p:nvPr/>
        </p:nvGrpSpPr>
        <p:grpSpPr>
          <a:xfrm>
            <a:off x="914400" y="3078309"/>
            <a:ext cx="3810000" cy="6570179"/>
            <a:chOff x="679293" y="2592761"/>
            <a:chExt cx="3766353" cy="720374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1073F7-47D5-6F7E-8DFB-9637F33AF925}"/>
                </a:ext>
              </a:extLst>
            </p:cNvPr>
            <p:cNvSpPr txBox="1"/>
            <p:nvPr/>
          </p:nvSpPr>
          <p:spPr>
            <a:xfrm>
              <a:off x="787715" y="2592761"/>
              <a:ext cx="3549510" cy="80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선정 및 프론트엔드 작업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E0C9DD-80EC-F48E-7367-A77BB826A5E3}"/>
                </a:ext>
              </a:extLst>
            </p:cNvPr>
            <p:cNvSpPr txBox="1"/>
            <p:nvPr/>
          </p:nvSpPr>
          <p:spPr>
            <a:xfrm>
              <a:off x="679293" y="3562511"/>
              <a:ext cx="376635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재선정 및 프론트엔드 수정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3A4CB6-3307-CCDD-0FBA-5DC54641C09C}"/>
                </a:ext>
              </a:extLst>
            </p:cNvPr>
            <p:cNvSpPr txBox="1"/>
            <p:nvPr/>
          </p:nvSpPr>
          <p:spPr>
            <a:xfrm>
              <a:off x="1741682" y="5502011"/>
              <a:ext cx="164157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 작업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A36142E-1DF5-12BF-0B34-BE56DEC66FB4}"/>
                </a:ext>
              </a:extLst>
            </p:cNvPr>
            <p:cNvSpPr txBox="1"/>
            <p:nvPr/>
          </p:nvSpPr>
          <p:spPr>
            <a:xfrm>
              <a:off x="1430388" y="4532261"/>
              <a:ext cx="22641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/ </a:t>
              </a:r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 준비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6B938C0-82A6-FCED-EBAD-019F4FA2A651}"/>
                </a:ext>
              </a:extLst>
            </p:cNvPr>
            <p:cNvSpPr txBox="1"/>
            <p:nvPr/>
          </p:nvSpPr>
          <p:spPr>
            <a:xfrm>
              <a:off x="1742624" y="7441511"/>
              <a:ext cx="1639692" cy="45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 취합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B7C443D-7BE9-16C1-5DBF-AEFF8A6B5A95}"/>
                </a:ext>
              </a:extLst>
            </p:cNvPr>
            <p:cNvSpPr txBox="1"/>
            <p:nvPr/>
          </p:nvSpPr>
          <p:spPr>
            <a:xfrm>
              <a:off x="679638" y="8411261"/>
              <a:ext cx="37656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설계도 및 플로우차트 제작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9266795-25DF-8FAA-9F58-4A7CE4400810}"/>
                </a:ext>
              </a:extLst>
            </p:cNvPr>
            <p:cNvSpPr txBox="1"/>
            <p:nvPr/>
          </p:nvSpPr>
          <p:spPr>
            <a:xfrm>
              <a:off x="905108" y="6488930"/>
              <a:ext cx="33147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 </a:t>
              </a:r>
              <a:r>
                <a:rPr lang="en-US" altLang="ko-KR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프론트엔드 수정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61652-C5D5-8499-0894-26D649760589}"/>
                </a:ext>
              </a:extLst>
            </p:cNvPr>
            <p:cNvSpPr txBox="1"/>
            <p:nvPr/>
          </p:nvSpPr>
          <p:spPr>
            <a:xfrm>
              <a:off x="1621711" y="9381008"/>
              <a:ext cx="18815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</a:t>
              </a:r>
              <a:r>
                <a:rPr lang="en-US" altLang="ko-KR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PPT </a:t>
              </a:r>
              <a:r>
                <a:rPr lang="ko-KR" altLang="en-US" sz="2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</a:t>
              </a:r>
            </a:p>
          </p:txBody>
        </p:sp>
      </p:grpSp>
      <p:graphicFrame>
        <p:nvGraphicFramePr>
          <p:cNvPr id="80" name="표 9">
            <a:extLst>
              <a:ext uri="{FF2B5EF4-FFF2-40B4-BE49-F238E27FC236}">
                <a16:creationId xmlns:a16="http://schemas.microsoft.com/office/drawing/2014/main" id="{F15A76FA-7310-5C40-BC21-A6683F71E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14675"/>
              </p:ext>
            </p:extLst>
          </p:nvPr>
        </p:nvGraphicFramePr>
        <p:xfrm>
          <a:off x="4897373" y="2946371"/>
          <a:ext cx="12746738" cy="670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206">
                  <a:extLst>
                    <a:ext uri="{9D8B030D-6E8A-4147-A177-3AD203B41FA5}">
                      <a16:colId xmlns:a16="http://schemas.microsoft.com/office/drawing/2014/main" val="439494394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68586648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665501864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934314980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730099019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508284236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263886992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883479762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464041309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283417493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395023018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679695696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620524803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934129512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615686648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886041393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631497182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473522039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920480507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2030937177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3581205219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127797919"/>
                    </a:ext>
                  </a:extLst>
                </a:gridCol>
                <a:gridCol w="554206">
                  <a:extLst>
                    <a:ext uri="{9D8B030D-6E8A-4147-A177-3AD203B41FA5}">
                      <a16:colId xmlns:a16="http://schemas.microsoft.com/office/drawing/2014/main" val="1714750425"/>
                    </a:ext>
                  </a:extLst>
                </a:gridCol>
              </a:tblGrid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336636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34553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118888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269828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52986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21649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62653"/>
                  </a:ext>
                </a:extLst>
              </a:tr>
              <a:tr h="8377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8234"/>
                  </a:ext>
                </a:extLst>
              </a:tr>
            </a:tbl>
          </a:graphicData>
        </a:graphic>
      </p:graphicFrame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89A4E12-4EDC-32A4-3D6B-5B9B11AC6484}"/>
              </a:ext>
            </a:extLst>
          </p:cNvPr>
          <p:cNvCxnSpPr>
            <a:cxnSpLocks/>
          </p:cNvCxnSpPr>
          <p:nvPr/>
        </p:nvCxnSpPr>
        <p:spPr>
          <a:xfrm>
            <a:off x="4880812" y="4187073"/>
            <a:ext cx="330395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9D5DE79-7158-8357-EEBC-718A9E019D65}"/>
              </a:ext>
            </a:extLst>
          </p:cNvPr>
          <p:cNvCxnSpPr>
            <a:cxnSpLocks/>
          </p:cNvCxnSpPr>
          <p:nvPr/>
        </p:nvCxnSpPr>
        <p:spPr>
          <a:xfrm>
            <a:off x="4887145" y="5014122"/>
            <a:ext cx="329801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20FE782-4783-2153-7DB3-4DFB1970CDCD}"/>
              </a:ext>
            </a:extLst>
          </p:cNvPr>
          <p:cNvCxnSpPr>
            <a:cxnSpLocks/>
          </p:cNvCxnSpPr>
          <p:nvPr/>
        </p:nvCxnSpPr>
        <p:spPr>
          <a:xfrm>
            <a:off x="4880812" y="5843712"/>
            <a:ext cx="5522998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D3614C7-80E8-8BD8-A33C-DA1BFB2E2301}"/>
              </a:ext>
            </a:extLst>
          </p:cNvPr>
          <p:cNvCxnSpPr>
            <a:cxnSpLocks/>
          </p:cNvCxnSpPr>
          <p:nvPr/>
        </p:nvCxnSpPr>
        <p:spPr>
          <a:xfrm>
            <a:off x="4880812" y="7549921"/>
            <a:ext cx="9382831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57601D8-6AD7-7F93-AA6E-2827B253771D}"/>
              </a:ext>
            </a:extLst>
          </p:cNvPr>
          <p:cNvSpPr/>
          <p:nvPr/>
        </p:nvSpPr>
        <p:spPr>
          <a:xfrm>
            <a:off x="4936124" y="3238500"/>
            <a:ext cx="3252069" cy="230933"/>
          </a:xfrm>
          <a:prstGeom prst="roundRect">
            <a:avLst>
              <a:gd name="adj" fmla="val 50000"/>
            </a:avLst>
          </a:prstGeom>
          <a:solidFill>
            <a:srgbClr val="566773">
              <a:alpha val="85000"/>
            </a:srgbClr>
          </a:solidFill>
          <a:ln>
            <a:solidFill>
              <a:srgbClr val="566773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6CA32CE-E115-D857-1D6C-CE23B0CC64B4}"/>
              </a:ext>
            </a:extLst>
          </p:cNvPr>
          <p:cNvSpPr/>
          <p:nvPr/>
        </p:nvSpPr>
        <p:spPr>
          <a:xfrm>
            <a:off x="8267132" y="4069221"/>
            <a:ext cx="2167158" cy="230933"/>
          </a:xfrm>
          <a:prstGeom prst="roundRect">
            <a:avLst>
              <a:gd name="adj" fmla="val 50000"/>
            </a:avLst>
          </a:prstGeom>
          <a:solidFill>
            <a:srgbClr val="DEBD74">
              <a:alpha val="85000"/>
            </a:srgbClr>
          </a:solidFill>
          <a:ln>
            <a:solidFill>
              <a:srgbClr val="DEBD7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101863B-CCA5-3AF4-30A7-9AF86CA88B46}"/>
              </a:ext>
            </a:extLst>
          </p:cNvPr>
          <p:cNvSpPr/>
          <p:nvPr/>
        </p:nvSpPr>
        <p:spPr>
          <a:xfrm>
            <a:off x="8263196" y="4898655"/>
            <a:ext cx="2167158" cy="230933"/>
          </a:xfrm>
          <a:prstGeom prst="roundRect">
            <a:avLst>
              <a:gd name="adj" fmla="val 50000"/>
            </a:avLst>
          </a:prstGeom>
          <a:solidFill>
            <a:srgbClr val="7F7F7F">
              <a:alpha val="85000"/>
            </a:srgbClr>
          </a:solidFill>
          <a:ln>
            <a:solidFill>
              <a:srgbClr val="7F7F7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CD83AE-FAAD-1232-3698-5602900140AC}"/>
              </a:ext>
            </a:extLst>
          </p:cNvPr>
          <p:cNvSpPr/>
          <p:nvPr/>
        </p:nvSpPr>
        <p:spPr>
          <a:xfrm>
            <a:off x="10430354" y="5728375"/>
            <a:ext cx="6638446" cy="230400"/>
          </a:xfrm>
          <a:prstGeom prst="roundRect">
            <a:avLst>
              <a:gd name="adj" fmla="val 50000"/>
            </a:avLst>
          </a:prstGeom>
          <a:solidFill>
            <a:srgbClr val="DEBD74">
              <a:alpha val="85000"/>
            </a:srgbClr>
          </a:solidFill>
          <a:ln>
            <a:solidFill>
              <a:srgbClr val="DEBD7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D8C21BE-3421-5CD2-E177-613118B5A547}"/>
              </a:ext>
            </a:extLst>
          </p:cNvPr>
          <p:cNvSpPr/>
          <p:nvPr/>
        </p:nvSpPr>
        <p:spPr>
          <a:xfrm>
            <a:off x="8236652" y="6581350"/>
            <a:ext cx="8832148" cy="254186"/>
          </a:xfrm>
          <a:prstGeom prst="roundRect">
            <a:avLst>
              <a:gd name="adj" fmla="val 50000"/>
            </a:avLst>
          </a:prstGeom>
          <a:solidFill>
            <a:srgbClr val="566773">
              <a:alpha val="85000"/>
            </a:srgbClr>
          </a:solidFill>
          <a:ln>
            <a:solidFill>
              <a:srgbClr val="566773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7F908DD-FCE1-CBDB-C089-0AA36FEE1AC1}"/>
              </a:ext>
            </a:extLst>
          </p:cNvPr>
          <p:cNvSpPr/>
          <p:nvPr/>
        </p:nvSpPr>
        <p:spPr>
          <a:xfrm>
            <a:off x="14377065" y="8218179"/>
            <a:ext cx="1561571" cy="230933"/>
          </a:xfrm>
          <a:prstGeom prst="roundRect">
            <a:avLst>
              <a:gd name="adj" fmla="val 50000"/>
            </a:avLst>
          </a:prstGeom>
          <a:solidFill>
            <a:srgbClr val="7F7F7F">
              <a:alpha val="85000"/>
            </a:srgbClr>
          </a:solidFill>
          <a:ln>
            <a:solidFill>
              <a:srgbClr val="7F7F7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8E420F0-F556-48BD-1FBB-7562DA6C4B8E}"/>
              </a:ext>
            </a:extLst>
          </p:cNvPr>
          <p:cNvSpPr/>
          <p:nvPr/>
        </p:nvSpPr>
        <p:spPr>
          <a:xfrm>
            <a:off x="14392305" y="7430963"/>
            <a:ext cx="2676495" cy="237916"/>
          </a:xfrm>
          <a:prstGeom prst="roundRect">
            <a:avLst>
              <a:gd name="adj" fmla="val 50000"/>
            </a:avLst>
          </a:prstGeom>
          <a:solidFill>
            <a:srgbClr val="DEBD74">
              <a:alpha val="85000"/>
            </a:srgbClr>
          </a:solidFill>
          <a:ln>
            <a:solidFill>
              <a:srgbClr val="DEBD7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2CCCA75-D69E-FF2B-2181-F734402533C6}"/>
              </a:ext>
            </a:extLst>
          </p:cNvPr>
          <p:cNvSpPr/>
          <p:nvPr/>
        </p:nvSpPr>
        <p:spPr>
          <a:xfrm>
            <a:off x="14377065" y="9078885"/>
            <a:ext cx="3267046" cy="190288"/>
          </a:xfrm>
          <a:prstGeom prst="roundRect">
            <a:avLst>
              <a:gd name="adj" fmla="val 50000"/>
            </a:avLst>
          </a:prstGeom>
          <a:solidFill>
            <a:srgbClr val="566773">
              <a:alpha val="85000"/>
            </a:srgbClr>
          </a:solidFill>
          <a:ln>
            <a:solidFill>
              <a:srgbClr val="566773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561ED9E-6D55-CCEB-FDC6-110861227954}"/>
              </a:ext>
            </a:extLst>
          </p:cNvPr>
          <p:cNvCxnSpPr>
            <a:cxnSpLocks/>
          </p:cNvCxnSpPr>
          <p:nvPr/>
        </p:nvCxnSpPr>
        <p:spPr>
          <a:xfrm>
            <a:off x="4880812" y="6673147"/>
            <a:ext cx="329801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F561B2D-E95D-0807-1A4C-95406F864512}"/>
              </a:ext>
            </a:extLst>
          </p:cNvPr>
          <p:cNvCxnSpPr>
            <a:cxnSpLocks/>
          </p:cNvCxnSpPr>
          <p:nvPr/>
        </p:nvCxnSpPr>
        <p:spPr>
          <a:xfrm>
            <a:off x="4880812" y="8339398"/>
            <a:ext cx="9382831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3C6B8FF-CC22-0417-8827-7FB6C0F6436B}"/>
              </a:ext>
            </a:extLst>
          </p:cNvPr>
          <p:cNvCxnSpPr>
            <a:cxnSpLocks/>
          </p:cNvCxnSpPr>
          <p:nvPr/>
        </p:nvCxnSpPr>
        <p:spPr>
          <a:xfrm>
            <a:off x="4880812" y="9194350"/>
            <a:ext cx="9382831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93EFF5-F311-9A72-7AA1-1AC9A4D43487}"/>
              </a:ext>
            </a:extLst>
          </p:cNvPr>
          <p:cNvGrpSpPr/>
          <p:nvPr/>
        </p:nvGrpSpPr>
        <p:grpSpPr>
          <a:xfrm>
            <a:off x="4917220" y="641858"/>
            <a:ext cx="7893249" cy="1667123"/>
            <a:chOff x="5197375" y="2980791"/>
            <a:chExt cx="7893249" cy="1667123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931047" y="3344602"/>
              <a:ext cx="6425906" cy="610461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5197375" y="2980791"/>
              <a:ext cx="7893249" cy="1667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99"/>
                </a:lnSpc>
              </a:pPr>
              <a:r>
                <a:rPr lang="ko-KR" altLang="en-US" sz="12999" dirty="0">
                  <a:solidFill>
                    <a:srgbClr val="000000"/>
                  </a:solidFill>
                  <a:latin typeface="Nanum Pen" panose="03040600000000000000" pitchFamily="66" charset="-127"/>
                  <a:ea typeface="Nanum Pen" panose="03040600000000000000" pitchFamily="66" charset="-127"/>
                </a:rPr>
                <a:t>주제 소개</a:t>
              </a:r>
              <a:endParaRPr lang="en-US" sz="12999" dirty="0">
                <a:solidFill>
                  <a:srgbClr val="000000"/>
                </a:solidFill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4998" y="2308982"/>
            <a:ext cx="5681602" cy="6478180"/>
            <a:chOff x="0" y="0"/>
            <a:chExt cx="2258987" cy="1104140"/>
          </a:xfrm>
        </p:grpSpPr>
        <p:sp>
          <p:nvSpPr>
            <p:cNvPr id="6" name="Freeform 6"/>
            <p:cNvSpPr/>
            <p:nvPr/>
          </p:nvSpPr>
          <p:spPr>
            <a:xfrm>
              <a:off x="-3810" y="1270"/>
              <a:ext cx="2264067" cy="1102870"/>
            </a:xfrm>
            <a:custGeom>
              <a:avLst/>
              <a:gdLst/>
              <a:ahLst/>
              <a:cxnLst/>
              <a:rect l="l" t="t" r="r" b="b"/>
              <a:pathLst>
                <a:path w="2264067" h="1102870">
                  <a:moveTo>
                    <a:pt x="2260257" y="925785"/>
                  </a:moveTo>
                  <a:cubicBezTo>
                    <a:pt x="2260257" y="879677"/>
                    <a:pt x="2264067" y="832788"/>
                    <a:pt x="2257717" y="786680"/>
                  </a:cubicBezTo>
                  <a:cubicBezTo>
                    <a:pt x="2250097" y="756203"/>
                    <a:pt x="2238667" y="155240"/>
                    <a:pt x="2238667" y="124762"/>
                  </a:cubicBezTo>
                  <a:cubicBezTo>
                    <a:pt x="2236127" y="103662"/>
                    <a:pt x="2234857" y="81780"/>
                    <a:pt x="2232317" y="54610"/>
                  </a:cubicBezTo>
                  <a:cubicBezTo>
                    <a:pt x="2232317" y="44450"/>
                    <a:pt x="2231047" y="34290"/>
                    <a:pt x="2229777" y="21590"/>
                  </a:cubicBezTo>
                  <a:cubicBezTo>
                    <a:pt x="2219617" y="19050"/>
                    <a:pt x="2210727" y="17780"/>
                    <a:pt x="2200567" y="16510"/>
                  </a:cubicBezTo>
                  <a:cubicBezTo>
                    <a:pt x="2191046" y="15240"/>
                    <a:pt x="2180793" y="16510"/>
                    <a:pt x="2172248" y="16510"/>
                  </a:cubicBezTo>
                  <a:cubicBezTo>
                    <a:pt x="2129527" y="13970"/>
                    <a:pt x="2086806" y="8890"/>
                    <a:pt x="2044084" y="7620"/>
                  </a:cubicBezTo>
                  <a:cubicBezTo>
                    <a:pt x="1963768" y="5080"/>
                    <a:pt x="1881744" y="3810"/>
                    <a:pt x="1801428" y="2540"/>
                  </a:cubicBezTo>
                  <a:cubicBezTo>
                    <a:pt x="1772377" y="2540"/>
                    <a:pt x="1741618" y="0"/>
                    <a:pt x="1712567" y="0"/>
                  </a:cubicBezTo>
                  <a:cubicBezTo>
                    <a:pt x="1642505" y="0"/>
                    <a:pt x="1574150" y="1270"/>
                    <a:pt x="1504088" y="1270"/>
                  </a:cubicBezTo>
                  <a:cubicBezTo>
                    <a:pt x="1463075" y="1270"/>
                    <a:pt x="1422063" y="3810"/>
                    <a:pt x="1379341" y="3810"/>
                  </a:cubicBezTo>
                  <a:cubicBezTo>
                    <a:pt x="1336620" y="5080"/>
                    <a:pt x="562511" y="7620"/>
                    <a:pt x="519789" y="7620"/>
                  </a:cubicBezTo>
                  <a:cubicBezTo>
                    <a:pt x="485612" y="7620"/>
                    <a:pt x="451435" y="6350"/>
                    <a:pt x="417258" y="7620"/>
                  </a:cubicBezTo>
                  <a:cubicBezTo>
                    <a:pt x="386499" y="8890"/>
                    <a:pt x="354031" y="11430"/>
                    <a:pt x="323272" y="12700"/>
                  </a:cubicBezTo>
                  <a:cubicBezTo>
                    <a:pt x="290803" y="15240"/>
                    <a:pt x="258335" y="16510"/>
                    <a:pt x="227576" y="19050"/>
                  </a:cubicBezTo>
                  <a:cubicBezTo>
                    <a:pt x="181437" y="21590"/>
                    <a:pt x="133589" y="24130"/>
                    <a:pt x="87450" y="27940"/>
                  </a:cubicBezTo>
                  <a:cubicBezTo>
                    <a:pt x="6010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39"/>
                    <a:pt x="10160" y="88814"/>
                    <a:pt x="8890" y="106006"/>
                  </a:cubicBezTo>
                  <a:cubicBezTo>
                    <a:pt x="7620" y="116166"/>
                    <a:pt x="8890" y="127106"/>
                    <a:pt x="7620" y="137266"/>
                  </a:cubicBezTo>
                  <a:cubicBezTo>
                    <a:pt x="0" y="188844"/>
                    <a:pt x="5080" y="827318"/>
                    <a:pt x="7620" y="879677"/>
                  </a:cubicBezTo>
                  <a:cubicBezTo>
                    <a:pt x="6350" y="921096"/>
                    <a:pt x="11430" y="961733"/>
                    <a:pt x="11430" y="1003152"/>
                  </a:cubicBezTo>
                  <a:cubicBezTo>
                    <a:pt x="11430" y="1022689"/>
                    <a:pt x="15240" y="1043008"/>
                    <a:pt x="7620" y="1072390"/>
                  </a:cubicBezTo>
                  <a:cubicBezTo>
                    <a:pt x="5080" y="1081280"/>
                    <a:pt x="10160" y="1087630"/>
                    <a:pt x="19050" y="1088900"/>
                  </a:cubicBezTo>
                  <a:cubicBezTo>
                    <a:pt x="29210" y="1090170"/>
                    <a:pt x="38100" y="1090170"/>
                    <a:pt x="48260" y="1090170"/>
                  </a:cubicBezTo>
                  <a:cubicBezTo>
                    <a:pt x="101121" y="1091440"/>
                    <a:pt x="155804" y="1091440"/>
                    <a:pt x="212196" y="1092710"/>
                  </a:cubicBezTo>
                  <a:cubicBezTo>
                    <a:pt x="242956" y="1093980"/>
                    <a:pt x="273715" y="1095250"/>
                    <a:pt x="302765" y="1096520"/>
                  </a:cubicBezTo>
                  <a:cubicBezTo>
                    <a:pt x="354031" y="1097790"/>
                    <a:pt x="403588" y="1097790"/>
                    <a:pt x="454853" y="1099060"/>
                  </a:cubicBezTo>
                  <a:cubicBezTo>
                    <a:pt x="475359" y="1099060"/>
                    <a:pt x="494157" y="1099060"/>
                    <a:pt x="514663" y="1097790"/>
                  </a:cubicBezTo>
                  <a:cubicBezTo>
                    <a:pt x="523207" y="1097790"/>
                    <a:pt x="533460" y="1096520"/>
                    <a:pt x="542004" y="1096520"/>
                  </a:cubicBezTo>
                  <a:cubicBezTo>
                    <a:pt x="576182" y="1097790"/>
                    <a:pt x="1259722" y="1088900"/>
                    <a:pt x="1293899" y="1090170"/>
                  </a:cubicBezTo>
                  <a:cubicBezTo>
                    <a:pt x="1341747" y="1091440"/>
                    <a:pt x="1473328" y="1091440"/>
                    <a:pt x="1521176" y="1091440"/>
                  </a:cubicBezTo>
                  <a:cubicBezTo>
                    <a:pt x="1539973" y="1091440"/>
                    <a:pt x="1557062" y="1090170"/>
                    <a:pt x="1575859" y="1090170"/>
                  </a:cubicBezTo>
                  <a:cubicBezTo>
                    <a:pt x="1606619" y="1091440"/>
                    <a:pt x="1637378" y="1092710"/>
                    <a:pt x="1668137" y="1093980"/>
                  </a:cubicBezTo>
                  <a:cubicBezTo>
                    <a:pt x="1734782" y="1096520"/>
                    <a:pt x="1799719" y="1093980"/>
                    <a:pt x="1866364" y="1097790"/>
                  </a:cubicBezTo>
                  <a:cubicBezTo>
                    <a:pt x="1977439" y="1102870"/>
                    <a:pt x="2090223" y="1096520"/>
                    <a:pt x="2200567" y="1101600"/>
                  </a:cubicBezTo>
                  <a:cubicBezTo>
                    <a:pt x="2220887" y="1102870"/>
                    <a:pt x="2241207" y="1101600"/>
                    <a:pt x="2264067" y="1101600"/>
                  </a:cubicBezTo>
                  <a:cubicBezTo>
                    <a:pt x="2264067" y="1077470"/>
                    <a:pt x="2264067" y="1064770"/>
                    <a:pt x="2264067" y="1043789"/>
                  </a:cubicBezTo>
                  <a:cubicBezTo>
                    <a:pt x="2262797" y="1003934"/>
                    <a:pt x="2260257" y="966422"/>
                    <a:pt x="2260257" y="92578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46389">
            <a:off x="1251865" y="1814887"/>
            <a:ext cx="1064366" cy="107240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2532446" y="253585"/>
            <a:ext cx="308897" cy="10651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16791401" y="8761823"/>
            <a:ext cx="914913" cy="87831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334556" y="2316433"/>
            <a:ext cx="8862128" cy="6470730"/>
            <a:chOff x="-3810" y="1270"/>
            <a:chExt cx="2264067" cy="1102870"/>
          </a:xfrm>
        </p:grpSpPr>
        <p:sp>
          <p:nvSpPr>
            <p:cNvPr id="8" name="Freeform 8"/>
            <p:cNvSpPr/>
            <p:nvPr/>
          </p:nvSpPr>
          <p:spPr>
            <a:xfrm>
              <a:off x="-3810" y="1270"/>
              <a:ext cx="2264067" cy="1102870"/>
            </a:xfrm>
            <a:custGeom>
              <a:avLst/>
              <a:gdLst/>
              <a:ahLst/>
              <a:cxnLst/>
              <a:rect l="l" t="t" r="r" b="b"/>
              <a:pathLst>
                <a:path w="2264067" h="1102870">
                  <a:moveTo>
                    <a:pt x="2260257" y="925785"/>
                  </a:moveTo>
                  <a:cubicBezTo>
                    <a:pt x="2260257" y="879677"/>
                    <a:pt x="2264067" y="832788"/>
                    <a:pt x="2257717" y="786680"/>
                  </a:cubicBezTo>
                  <a:cubicBezTo>
                    <a:pt x="2250097" y="756203"/>
                    <a:pt x="2238667" y="155240"/>
                    <a:pt x="2238667" y="124762"/>
                  </a:cubicBezTo>
                  <a:cubicBezTo>
                    <a:pt x="2236127" y="103662"/>
                    <a:pt x="2234857" y="81780"/>
                    <a:pt x="2232317" y="54610"/>
                  </a:cubicBezTo>
                  <a:cubicBezTo>
                    <a:pt x="2232317" y="44450"/>
                    <a:pt x="2231047" y="34290"/>
                    <a:pt x="2229777" y="21590"/>
                  </a:cubicBezTo>
                  <a:cubicBezTo>
                    <a:pt x="2219617" y="19050"/>
                    <a:pt x="2210727" y="17780"/>
                    <a:pt x="2200567" y="16510"/>
                  </a:cubicBezTo>
                  <a:cubicBezTo>
                    <a:pt x="2191046" y="15240"/>
                    <a:pt x="2180793" y="16510"/>
                    <a:pt x="2172248" y="16510"/>
                  </a:cubicBezTo>
                  <a:cubicBezTo>
                    <a:pt x="2129527" y="13970"/>
                    <a:pt x="2086806" y="8890"/>
                    <a:pt x="2044084" y="7620"/>
                  </a:cubicBezTo>
                  <a:cubicBezTo>
                    <a:pt x="1963768" y="5080"/>
                    <a:pt x="1881744" y="3810"/>
                    <a:pt x="1801428" y="2540"/>
                  </a:cubicBezTo>
                  <a:cubicBezTo>
                    <a:pt x="1772377" y="2540"/>
                    <a:pt x="1741618" y="0"/>
                    <a:pt x="1712567" y="0"/>
                  </a:cubicBezTo>
                  <a:cubicBezTo>
                    <a:pt x="1642505" y="0"/>
                    <a:pt x="1574150" y="1270"/>
                    <a:pt x="1504088" y="1270"/>
                  </a:cubicBezTo>
                  <a:cubicBezTo>
                    <a:pt x="1463075" y="1270"/>
                    <a:pt x="1422063" y="3810"/>
                    <a:pt x="1379341" y="3810"/>
                  </a:cubicBezTo>
                  <a:cubicBezTo>
                    <a:pt x="1336620" y="5080"/>
                    <a:pt x="562511" y="7620"/>
                    <a:pt x="519789" y="7620"/>
                  </a:cubicBezTo>
                  <a:cubicBezTo>
                    <a:pt x="485612" y="7620"/>
                    <a:pt x="451435" y="6350"/>
                    <a:pt x="417258" y="7620"/>
                  </a:cubicBezTo>
                  <a:cubicBezTo>
                    <a:pt x="386499" y="8890"/>
                    <a:pt x="354031" y="11430"/>
                    <a:pt x="323272" y="12700"/>
                  </a:cubicBezTo>
                  <a:cubicBezTo>
                    <a:pt x="290803" y="15240"/>
                    <a:pt x="258335" y="16510"/>
                    <a:pt x="227576" y="19050"/>
                  </a:cubicBezTo>
                  <a:cubicBezTo>
                    <a:pt x="181437" y="21590"/>
                    <a:pt x="133589" y="24130"/>
                    <a:pt x="87450" y="27940"/>
                  </a:cubicBezTo>
                  <a:cubicBezTo>
                    <a:pt x="6010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839"/>
                    <a:pt x="10160" y="88814"/>
                    <a:pt x="8890" y="106006"/>
                  </a:cubicBezTo>
                  <a:cubicBezTo>
                    <a:pt x="7620" y="116166"/>
                    <a:pt x="8890" y="127106"/>
                    <a:pt x="7620" y="137266"/>
                  </a:cubicBezTo>
                  <a:cubicBezTo>
                    <a:pt x="0" y="188844"/>
                    <a:pt x="5080" y="827318"/>
                    <a:pt x="7620" y="879677"/>
                  </a:cubicBezTo>
                  <a:cubicBezTo>
                    <a:pt x="6350" y="921096"/>
                    <a:pt x="11430" y="961733"/>
                    <a:pt x="11430" y="1003152"/>
                  </a:cubicBezTo>
                  <a:cubicBezTo>
                    <a:pt x="11430" y="1022689"/>
                    <a:pt x="15240" y="1043008"/>
                    <a:pt x="7620" y="1072390"/>
                  </a:cubicBezTo>
                  <a:cubicBezTo>
                    <a:pt x="5080" y="1081280"/>
                    <a:pt x="10160" y="1087630"/>
                    <a:pt x="19050" y="1088900"/>
                  </a:cubicBezTo>
                  <a:cubicBezTo>
                    <a:pt x="29210" y="1090170"/>
                    <a:pt x="38100" y="1090170"/>
                    <a:pt x="48260" y="1090170"/>
                  </a:cubicBezTo>
                  <a:cubicBezTo>
                    <a:pt x="101121" y="1091440"/>
                    <a:pt x="155804" y="1091440"/>
                    <a:pt x="212196" y="1092710"/>
                  </a:cubicBezTo>
                  <a:cubicBezTo>
                    <a:pt x="242956" y="1093980"/>
                    <a:pt x="273715" y="1095250"/>
                    <a:pt x="302765" y="1096520"/>
                  </a:cubicBezTo>
                  <a:cubicBezTo>
                    <a:pt x="354031" y="1097790"/>
                    <a:pt x="403588" y="1097790"/>
                    <a:pt x="454853" y="1099060"/>
                  </a:cubicBezTo>
                  <a:cubicBezTo>
                    <a:pt x="475359" y="1099060"/>
                    <a:pt x="494157" y="1099060"/>
                    <a:pt x="514663" y="1097790"/>
                  </a:cubicBezTo>
                  <a:cubicBezTo>
                    <a:pt x="523207" y="1097790"/>
                    <a:pt x="533460" y="1096520"/>
                    <a:pt x="542004" y="1096520"/>
                  </a:cubicBezTo>
                  <a:cubicBezTo>
                    <a:pt x="576182" y="1097790"/>
                    <a:pt x="1259722" y="1088900"/>
                    <a:pt x="1293899" y="1090170"/>
                  </a:cubicBezTo>
                  <a:cubicBezTo>
                    <a:pt x="1341747" y="1091440"/>
                    <a:pt x="1473328" y="1091440"/>
                    <a:pt x="1521176" y="1091440"/>
                  </a:cubicBezTo>
                  <a:cubicBezTo>
                    <a:pt x="1539973" y="1091440"/>
                    <a:pt x="1557062" y="1090170"/>
                    <a:pt x="1575859" y="1090170"/>
                  </a:cubicBezTo>
                  <a:cubicBezTo>
                    <a:pt x="1606619" y="1091440"/>
                    <a:pt x="1637378" y="1092710"/>
                    <a:pt x="1668137" y="1093980"/>
                  </a:cubicBezTo>
                  <a:cubicBezTo>
                    <a:pt x="1734782" y="1096520"/>
                    <a:pt x="1799719" y="1093980"/>
                    <a:pt x="1866364" y="1097790"/>
                  </a:cubicBezTo>
                  <a:cubicBezTo>
                    <a:pt x="1977439" y="1102870"/>
                    <a:pt x="2090223" y="1096520"/>
                    <a:pt x="2200567" y="1101600"/>
                  </a:cubicBezTo>
                  <a:cubicBezTo>
                    <a:pt x="2220887" y="1102870"/>
                    <a:pt x="2241207" y="1101600"/>
                    <a:pt x="2264067" y="1101600"/>
                  </a:cubicBezTo>
                  <a:cubicBezTo>
                    <a:pt x="2264067" y="1077470"/>
                    <a:pt x="2264067" y="1064770"/>
                    <a:pt x="2264067" y="1043789"/>
                  </a:cubicBezTo>
                  <a:cubicBezTo>
                    <a:pt x="2262797" y="1003934"/>
                    <a:pt x="2260257" y="966422"/>
                    <a:pt x="2260257" y="925785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DE09A78F-C968-2EF8-CBF8-210B9348DA92}"/>
              </a:ext>
            </a:extLst>
          </p:cNvPr>
          <p:cNvSpPr txBox="1"/>
          <p:nvPr/>
        </p:nvSpPr>
        <p:spPr>
          <a:xfrm>
            <a:off x="9349490" y="3005212"/>
            <a:ext cx="6267056" cy="607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ko-KR" altLang="en-US" sz="66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신나호텔 </a:t>
            </a:r>
            <a:endParaRPr lang="en-US" sz="66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87209BEB-7C50-F7BC-3E1C-A9A6F069F760}"/>
              </a:ext>
            </a:extLst>
          </p:cNvPr>
          <p:cNvSpPr txBox="1"/>
          <p:nvPr/>
        </p:nvSpPr>
        <p:spPr>
          <a:xfrm>
            <a:off x="9316862" y="3706986"/>
            <a:ext cx="62470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호텔 예약 사이트 </a:t>
            </a:r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신라호텔 모방</a:t>
            </a:r>
            <a:endParaRPr lang="en-US" sz="44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9BE4B4BD-FE59-CEA8-0BD6-A4CB77F5B56C}"/>
              </a:ext>
            </a:extLst>
          </p:cNvPr>
          <p:cNvSpPr txBox="1"/>
          <p:nvPr/>
        </p:nvSpPr>
        <p:spPr>
          <a:xfrm>
            <a:off x="9349490" y="5621766"/>
            <a:ext cx="6267056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ko-KR" altLang="en-US" sz="60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선정 이유 </a:t>
            </a:r>
            <a:endParaRPr lang="en-US" sz="60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96B9698-B684-277C-41EE-54F902CE45EB}"/>
              </a:ext>
            </a:extLst>
          </p:cNvPr>
          <p:cNvSpPr txBox="1"/>
          <p:nvPr/>
        </p:nvSpPr>
        <p:spPr>
          <a:xfrm>
            <a:off x="9316862" y="6188529"/>
            <a:ext cx="6267056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여행을 좋아하는 팀원들이 모여 </a:t>
            </a:r>
            <a:endParaRPr lang="en-US" altLang="ko-KR" sz="44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 쉽고 간편한 호텔 예약 기능을</a:t>
            </a:r>
            <a:endParaRPr lang="en-US" altLang="ko-KR" sz="44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l"/>
            <a:r>
              <a:rPr lang="en-US" altLang="ko-KR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 </a:t>
            </a:r>
            <a:r>
              <a:rPr lang="ko-KR" altLang="en-US" sz="440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구현하기 위해 선정 </a:t>
            </a:r>
            <a:endParaRPr lang="en-US" altLang="ko-KR" sz="440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909892">
            <a:off x="15903204" y="2447565"/>
            <a:ext cx="1096881" cy="12980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0B8B96-F8DD-A4F1-1671-49F338B734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48" y="2991948"/>
            <a:ext cx="4876190" cy="5123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25322" y="3835824"/>
            <a:ext cx="8831147" cy="154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ko-KR" altLang="en-US" sz="9600" spc="128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개발 및 환경구현</a:t>
            </a:r>
            <a:endParaRPr lang="en-US" altLang="ko-KR" sz="9600" spc="128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19619" y="4515794"/>
            <a:ext cx="2753963" cy="2753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75477" y="4559901"/>
            <a:ext cx="3110250" cy="6531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75477" y="1503157"/>
            <a:ext cx="1906537" cy="163962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1492835" y="1344855"/>
            <a:ext cx="862508" cy="8280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196600" y="1325757"/>
            <a:ext cx="1322849" cy="22421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720113" y="5778402"/>
            <a:ext cx="913522" cy="13144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5400000">
            <a:off x="13235796" y="2895853"/>
            <a:ext cx="310735" cy="10715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570737" y="3708128"/>
            <a:ext cx="3014990" cy="2864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374335" y="5778402"/>
            <a:ext cx="2199247" cy="117659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1078673" y="7969786"/>
            <a:ext cx="2068832" cy="71374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2693379" y="5695332"/>
            <a:ext cx="651447" cy="148056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4592544" y="7882497"/>
            <a:ext cx="2277760" cy="88832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570737" y="7658171"/>
            <a:ext cx="1062898" cy="13369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2355343" y="4242266"/>
            <a:ext cx="861208" cy="82245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0663143" y="5770706"/>
            <a:ext cx="1000727" cy="118429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3466163" y="1291851"/>
            <a:ext cx="619617" cy="688463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76A99EDD-7F4E-AE8A-3657-3AC75171459F}"/>
              </a:ext>
            </a:extLst>
          </p:cNvPr>
          <p:cNvSpPr txBox="1"/>
          <p:nvPr/>
        </p:nvSpPr>
        <p:spPr>
          <a:xfrm>
            <a:off x="910033" y="5631622"/>
            <a:ext cx="6760436" cy="560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ko-KR" altLang="en-US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흐름도 구현</a:t>
            </a:r>
            <a:r>
              <a:rPr lang="en-US" altLang="ko-KR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/ ERD</a:t>
            </a:r>
            <a:r>
              <a:rPr lang="ko-KR" altLang="en-US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en-US" altLang="ko-KR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/ </a:t>
            </a:r>
            <a:r>
              <a:rPr lang="ko-KR" altLang="en-US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사용한</a:t>
            </a:r>
            <a:r>
              <a:rPr lang="en-US" altLang="ko-KR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ko-KR" altLang="en-US" sz="4400" spc="190" dirty="0">
                <a:solidFill>
                  <a:srgbClr val="52584D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프로그램</a:t>
            </a:r>
            <a:endParaRPr lang="en-US" sz="4400" spc="190" dirty="0">
              <a:solidFill>
                <a:srgbClr val="52584D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85800" y="1931952"/>
            <a:ext cx="17145000" cy="8039850"/>
            <a:chOff x="0" y="0"/>
            <a:chExt cx="2673486" cy="609710"/>
          </a:xfrm>
        </p:grpSpPr>
        <p:sp>
          <p:nvSpPr>
            <p:cNvPr id="5" name="Freeform 5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21705" y="224103"/>
            <a:ext cx="4656901" cy="158394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73842" y="52843"/>
            <a:ext cx="868114" cy="9632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6389">
            <a:off x="1464656" y="1139450"/>
            <a:ext cx="757690" cy="7634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65D882-D3AD-1B70-ACE2-6E136DE69388}"/>
              </a:ext>
            </a:extLst>
          </p:cNvPr>
          <p:cNvSpPr txBox="1"/>
          <p:nvPr/>
        </p:nvSpPr>
        <p:spPr>
          <a:xfrm>
            <a:off x="7107487" y="191031"/>
            <a:ext cx="428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User</a:t>
            </a:r>
            <a:r>
              <a:rPr lang="ko-KR" altLang="en-US" sz="96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en-US" altLang="ko-KR" sz="96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flow</a:t>
            </a:r>
            <a:endParaRPr lang="ko-KR" altLang="en-US" sz="96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6459BC-E98D-BA41-1F73-5B30E4EC55CD}"/>
              </a:ext>
            </a:extLst>
          </p:cNvPr>
          <p:cNvGrpSpPr/>
          <p:nvPr/>
        </p:nvGrpSpPr>
        <p:grpSpPr>
          <a:xfrm>
            <a:off x="1231639" y="2274752"/>
            <a:ext cx="16037032" cy="7370995"/>
            <a:chOff x="1336568" y="1739399"/>
            <a:chExt cx="15698062" cy="787949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17FAEC4-C7BF-6943-B5A0-074493DC5AFC}"/>
                </a:ext>
              </a:extLst>
            </p:cNvPr>
            <p:cNvSpPr/>
            <p:nvPr/>
          </p:nvSpPr>
          <p:spPr>
            <a:xfrm>
              <a:off x="8075024" y="1739399"/>
              <a:ext cx="1560699" cy="602597"/>
            </a:xfrm>
            <a:prstGeom prst="roundRect">
              <a:avLst/>
            </a:prstGeom>
            <a:solidFill>
              <a:srgbClr val="56677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메인 페이지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813FE6-19DC-CF96-0274-0A2C1BF67AD2}"/>
                </a:ext>
              </a:extLst>
            </p:cNvPr>
            <p:cNvGrpSpPr/>
            <p:nvPr/>
          </p:nvGrpSpPr>
          <p:grpSpPr>
            <a:xfrm>
              <a:off x="1458140" y="2999743"/>
              <a:ext cx="15454922" cy="565241"/>
              <a:chOff x="1039006" y="1908794"/>
              <a:chExt cx="10303281" cy="376827"/>
            </a:xfrm>
          </p:grpSpPr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7C98D82-E956-B756-9DFB-AF9AD7560278}"/>
                  </a:ext>
                </a:extLst>
              </p:cNvPr>
              <p:cNvSpPr/>
              <p:nvPr/>
            </p:nvSpPr>
            <p:spPr>
              <a:xfrm>
                <a:off x="8488590" y="1910377"/>
                <a:ext cx="991300" cy="373660"/>
              </a:xfrm>
              <a:prstGeom prst="roundRect">
                <a:avLst/>
              </a:prstGeom>
              <a:solidFill>
                <a:srgbClr val="F1E3C4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로그인</a:t>
                </a: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873B956-EB78-3DB9-876A-18158593B68C}"/>
                  </a:ext>
                </a:extLst>
              </p:cNvPr>
              <p:cNvSpPr/>
              <p:nvPr/>
            </p:nvSpPr>
            <p:spPr>
              <a:xfrm>
                <a:off x="10350987" y="1913016"/>
                <a:ext cx="991300" cy="368382"/>
              </a:xfrm>
              <a:prstGeom prst="roundRect">
                <a:avLst/>
              </a:prstGeom>
              <a:solidFill>
                <a:srgbClr val="F1E3C4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1EA5F805-2A31-D5BC-976E-0D8797D92255}"/>
                  </a:ext>
                </a:extLst>
              </p:cNvPr>
              <p:cNvSpPr/>
              <p:nvPr/>
            </p:nvSpPr>
            <p:spPr>
              <a:xfrm>
                <a:off x="2901402" y="1908794"/>
                <a:ext cx="991300" cy="376827"/>
              </a:xfrm>
              <a:prstGeom prst="roundRect">
                <a:avLst/>
              </a:prstGeom>
              <a:solidFill>
                <a:srgbClr val="F1E3C4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문의하기</a:t>
                </a:r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89A37D01-61FB-13C9-0020-BB2F3372201F}"/>
                  </a:ext>
                </a:extLst>
              </p:cNvPr>
              <p:cNvSpPr/>
              <p:nvPr/>
            </p:nvSpPr>
            <p:spPr>
              <a:xfrm>
                <a:off x="6626194" y="1910377"/>
                <a:ext cx="991300" cy="373660"/>
              </a:xfrm>
              <a:prstGeom prst="roundRect">
                <a:avLst/>
              </a:prstGeom>
              <a:solidFill>
                <a:srgbClr val="F1E3C4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예약</a:t>
                </a: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A6378DDC-2729-604D-89BC-80ECC8CA1EC7}"/>
                  </a:ext>
                </a:extLst>
              </p:cNvPr>
              <p:cNvSpPr/>
              <p:nvPr/>
            </p:nvSpPr>
            <p:spPr>
              <a:xfrm>
                <a:off x="4763798" y="1913016"/>
                <a:ext cx="991300" cy="368382"/>
              </a:xfrm>
              <a:prstGeom prst="roundRect">
                <a:avLst/>
              </a:prstGeom>
              <a:solidFill>
                <a:srgbClr val="F1E3C4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위치 찾기</a:t>
                </a: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506123C1-CC70-D7ED-5068-B1A00C1210CD}"/>
                  </a:ext>
                </a:extLst>
              </p:cNvPr>
              <p:cNvSpPr/>
              <p:nvPr/>
            </p:nvSpPr>
            <p:spPr>
              <a:xfrm>
                <a:off x="1039006" y="1908794"/>
                <a:ext cx="991300" cy="376827"/>
              </a:xfrm>
              <a:prstGeom prst="roundRect">
                <a:avLst/>
              </a:prstGeom>
              <a:solidFill>
                <a:srgbClr val="F1E3C4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객실정보</a:t>
                </a:r>
              </a:p>
            </p:txBody>
          </p:sp>
        </p:grp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9A8FB47-C551-3E0B-018D-528C1B1EA4C8}"/>
                </a:ext>
              </a:extLst>
            </p:cNvPr>
            <p:cNvCxnSpPr>
              <a:stCxn id="18" idx="2"/>
              <a:endCxn id="89" idx="0"/>
            </p:cNvCxnSpPr>
            <p:nvPr/>
          </p:nvCxnSpPr>
          <p:spPr>
            <a:xfrm rot="5400000">
              <a:off x="5199621" y="-656010"/>
              <a:ext cx="657747" cy="665375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E51944A-FE23-EC68-6090-B214177ADEBA}"/>
                </a:ext>
              </a:extLst>
            </p:cNvPr>
            <p:cNvCxnSpPr>
              <a:stCxn id="18" idx="2"/>
              <a:endCxn id="85" idx="0"/>
            </p:cNvCxnSpPr>
            <p:nvPr/>
          </p:nvCxnSpPr>
          <p:spPr>
            <a:xfrm rot="16200000" flipH="1">
              <a:off x="12180440" y="-983072"/>
              <a:ext cx="664080" cy="731421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75CA33B-C871-DF02-5DBE-1CE1D2AB1433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995209" y="2671230"/>
              <a:ext cx="0" cy="3285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4BBE93-3AEA-5C87-9A56-7DB5BC93C345}"/>
                </a:ext>
              </a:extLst>
            </p:cNvPr>
            <p:cNvCxnSpPr>
              <a:cxnSpLocks/>
              <a:endCxn id="88" idx="0"/>
            </p:cNvCxnSpPr>
            <p:nvPr/>
          </p:nvCxnSpPr>
          <p:spPr>
            <a:xfrm>
              <a:off x="7787485" y="2671230"/>
              <a:ext cx="1319" cy="3348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40E84D6-4571-99EC-C3BF-A1A3871C4ED6}"/>
                </a:ext>
              </a:extLst>
            </p:cNvPr>
            <p:cNvCxnSpPr>
              <a:cxnSpLocks/>
              <a:endCxn id="87" idx="0"/>
            </p:cNvCxnSpPr>
            <p:nvPr/>
          </p:nvCxnSpPr>
          <p:spPr>
            <a:xfrm>
              <a:off x="10582396" y="2671231"/>
              <a:ext cx="2" cy="3308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F4E6766-3D95-58E5-C4C5-91DC9AE354C4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13375991" y="2671231"/>
              <a:ext cx="0" cy="3308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EA02D72-CBDE-4195-7A65-B60BF406A04D}"/>
                </a:ext>
              </a:extLst>
            </p:cNvPr>
            <p:cNvGrpSpPr/>
            <p:nvPr/>
          </p:nvGrpSpPr>
          <p:grpSpPr>
            <a:xfrm>
              <a:off x="1336571" y="3981498"/>
              <a:ext cx="1730084" cy="2933700"/>
              <a:chOff x="985290" y="2854960"/>
              <a:chExt cx="1153389" cy="1955800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DA790FA3-185D-AB1A-37F8-86D90F1306F1}"/>
                  </a:ext>
                </a:extLst>
              </p:cNvPr>
              <p:cNvSpPr/>
              <p:nvPr/>
            </p:nvSpPr>
            <p:spPr>
              <a:xfrm>
                <a:off x="985290" y="2854960"/>
                <a:ext cx="1153389" cy="1955800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E8D2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A6CE58E-8F73-E097-6722-F755026026EF}"/>
                  </a:ext>
                </a:extLst>
              </p:cNvPr>
              <p:cNvGrpSpPr/>
              <p:nvPr/>
            </p:nvGrpSpPr>
            <p:grpSpPr>
              <a:xfrm>
                <a:off x="1067592" y="2951162"/>
                <a:ext cx="991300" cy="1753287"/>
                <a:chOff x="1067592" y="2951162"/>
                <a:chExt cx="991300" cy="1753287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9910CAC3-6EDD-4DD3-9A8E-3C62A0DF9EB7}"/>
                    </a:ext>
                  </a:extLst>
                </p:cNvPr>
                <p:cNvSpPr/>
                <p:nvPr/>
              </p:nvSpPr>
              <p:spPr>
                <a:xfrm>
                  <a:off x="1067592" y="2951162"/>
                  <a:ext cx="991300" cy="37682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E8D2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스탠다드</a:t>
                  </a: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365949B7-21A5-665D-8892-34B5DB795D77}"/>
                    </a:ext>
                  </a:extLst>
                </p:cNvPr>
                <p:cNvSpPr/>
                <p:nvPr/>
              </p:nvSpPr>
              <p:spPr>
                <a:xfrm>
                  <a:off x="1067592" y="3409982"/>
                  <a:ext cx="991300" cy="37682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E8D2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디럭스</a:t>
                  </a: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F0477FA-7F66-2CCE-6D07-92BDBC973C7C}"/>
                    </a:ext>
                  </a:extLst>
                </p:cNvPr>
                <p:cNvSpPr/>
                <p:nvPr/>
              </p:nvSpPr>
              <p:spPr>
                <a:xfrm>
                  <a:off x="1067592" y="3868802"/>
                  <a:ext cx="991300" cy="37682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E8D2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50" dirty="0">
                      <a:solidFill>
                        <a:schemeClr val="tx1"/>
                      </a:solidFill>
                    </a:rPr>
                    <a:t>프리미어</a:t>
                  </a:r>
                  <a:endParaRPr lang="en-US" altLang="ko-KR" sz="165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650" dirty="0">
                      <a:solidFill>
                        <a:schemeClr val="tx1"/>
                      </a:solidFill>
                    </a:rPr>
                    <a:t>디럭스</a:t>
                  </a:r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A0D13661-4D17-CAAF-159A-B561A01830D6}"/>
                    </a:ext>
                  </a:extLst>
                </p:cNvPr>
                <p:cNvSpPr/>
                <p:nvPr/>
              </p:nvSpPr>
              <p:spPr>
                <a:xfrm>
                  <a:off x="1067592" y="4327622"/>
                  <a:ext cx="991300" cy="37682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E8D2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그랜드</a:t>
                  </a:r>
                </a:p>
              </p:txBody>
            </p:sp>
          </p:grp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2B7CEC1-AE5E-25D4-0307-509E93564952}"/>
                </a:ext>
              </a:extLst>
            </p:cNvPr>
            <p:cNvCxnSpPr>
              <a:cxnSpLocks/>
            </p:cNvCxnSpPr>
            <p:nvPr/>
          </p:nvCxnSpPr>
          <p:spPr>
            <a:xfrm>
              <a:off x="2201613" y="3558648"/>
              <a:ext cx="0" cy="42019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E4DB889-C94A-D6D0-C738-FC6503F082B1}"/>
                </a:ext>
              </a:extLst>
            </p:cNvPr>
            <p:cNvGrpSpPr/>
            <p:nvPr/>
          </p:nvGrpSpPr>
          <p:grpSpPr>
            <a:xfrm>
              <a:off x="9717350" y="3981500"/>
              <a:ext cx="1730084" cy="3752748"/>
              <a:chOff x="6563077" y="2745339"/>
              <a:chExt cx="1153389" cy="2878659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9F777F33-904F-018F-5A20-E33962A0A094}"/>
                  </a:ext>
                </a:extLst>
              </p:cNvPr>
              <p:cNvSpPr/>
              <p:nvPr/>
            </p:nvSpPr>
            <p:spPr>
              <a:xfrm>
                <a:off x="6563077" y="2745339"/>
                <a:ext cx="1153389" cy="2878659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E8D2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29FC8FD-A419-CA41-E36C-CA1523BEFEFF}"/>
                  </a:ext>
                </a:extLst>
              </p:cNvPr>
              <p:cNvSpPr/>
              <p:nvPr/>
            </p:nvSpPr>
            <p:spPr>
              <a:xfrm>
                <a:off x="6645379" y="2844151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체크인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F12B1473-B0A4-B0FC-0763-D251E1FD653E}"/>
                  </a:ext>
                </a:extLst>
              </p:cNvPr>
              <p:cNvSpPr/>
              <p:nvPr/>
            </p:nvSpPr>
            <p:spPr>
              <a:xfrm>
                <a:off x="6645379" y="3302971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체크아웃</a:t>
                </a: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CE11376B-C68D-752E-D61F-A13D0191A2C2}"/>
                  </a:ext>
                </a:extLst>
              </p:cNvPr>
              <p:cNvSpPr/>
              <p:nvPr/>
            </p:nvSpPr>
            <p:spPr>
              <a:xfrm>
                <a:off x="6645379" y="3761791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객실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C9A93244-DA1B-E649-F1F3-36D87E8F5841}"/>
                  </a:ext>
                </a:extLst>
              </p:cNvPr>
              <p:cNvSpPr/>
              <p:nvPr/>
            </p:nvSpPr>
            <p:spPr>
              <a:xfrm>
                <a:off x="6645379" y="4220611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성인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9F1D22FE-1B74-5678-8DCF-5777391727D0}"/>
                  </a:ext>
                </a:extLst>
              </p:cNvPr>
              <p:cNvSpPr/>
              <p:nvPr/>
            </p:nvSpPr>
            <p:spPr>
              <a:xfrm>
                <a:off x="6644123" y="467745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어린이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4A6206C0-0215-5D8B-7B77-79CE2FF5809A}"/>
                  </a:ext>
                </a:extLst>
              </p:cNvPr>
              <p:cNvSpPr/>
              <p:nvPr/>
            </p:nvSpPr>
            <p:spPr>
              <a:xfrm>
                <a:off x="6644121" y="5150482"/>
                <a:ext cx="991300" cy="376827"/>
              </a:xfrm>
              <a:prstGeom prst="roundRect">
                <a:avLst/>
              </a:prstGeom>
              <a:solidFill>
                <a:srgbClr val="E8D2A0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F31AD46-9856-C8F2-BF77-7C4C422A3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582394" y="3574437"/>
              <a:ext cx="0" cy="3964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07584FB-83A0-00A4-DD77-5091067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77" y="7746531"/>
              <a:ext cx="0" cy="3393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DC9606F-93E6-E320-E51E-0B613D4D78A8}"/>
                </a:ext>
              </a:extLst>
            </p:cNvPr>
            <p:cNvSpPr/>
            <p:nvPr/>
          </p:nvSpPr>
          <p:spPr>
            <a:xfrm>
              <a:off x="9838916" y="8120762"/>
              <a:ext cx="1486950" cy="565241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예약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8ABF4BA-09B0-1BB3-91E9-BADBBE7213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75991" y="3585054"/>
              <a:ext cx="0" cy="396444"/>
            </a:xfrm>
            <a:prstGeom prst="straightConnector1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44C9430-99DD-736A-1E95-A89EFE0A4D55}"/>
                </a:ext>
              </a:extLst>
            </p:cNvPr>
            <p:cNvCxnSpPr>
              <a:cxnSpLocks/>
            </p:cNvCxnSpPr>
            <p:nvPr/>
          </p:nvCxnSpPr>
          <p:spPr>
            <a:xfrm>
              <a:off x="16171619" y="3585054"/>
              <a:ext cx="0" cy="3964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528E3E7-01E8-34D6-8F18-CACC3DF0E1C6}"/>
                </a:ext>
              </a:extLst>
            </p:cNvPr>
            <p:cNvGrpSpPr/>
            <p:nvPr/>
          </p:nvGrpSpPr>
          <p:grpSpPr>
            <a:xfrm>
              <a:off x="15304546" y="3970882"/>
              <a:ext cx="1730084" cy="4632611"/>
              <a:chOff x="10287872" y="2618973"/>
              <a:chExt cx="1153389" cy="329773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EC70074D-2E15-B7AE-5156-4523105CFD65}"/>
                  </a:ext>
                </a:extLst>
              </p:cNvPr>
              <p:cNvSpPr/>
              <p:nvPr/>
            </p:nvSpPr>
            <p:spPr>
              <a:xfrm>
                <a:off x="10287872" y="2618973"/>
                <a:ext cx="1153389" cy="329773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E8D2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BB962170-B21D-0882-CEA3-FA7F94FFABBE}"/>
                  </a:ext>
                </a:extLst>
              </p:cNvPr>
              <p:cNvSpPr/>
              <p:nvPr/>
            </p:nvSpPr>
            <p:spPr>
              <a:xfrm>
                <a:off x="10370174" y="2717785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이름</a:t>
                </a: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010BE16-CFE3-438D-A8EA-BF067073013B}"/>
                  </a:ext>
                </a:extLst>
              </p:cNvPr>
              <p:cNvSpPr/>
              <p:nvPr/>
            </p:nvSpPr>
            <p:spPr>
              <a:xfrm>
                <a:off x="10370174" y="3176605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ID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440CB734-4E3D-4ECE-AE1D-E68C86C0974C}"/>
                  </a:ext>
                </a:extLst>
              </p:cNvPr>
              <p:cNvSpPr/>
              <p:nvPr/>
            </p:nvSpPr>
            <p:spPr>
              <a:xfrm>
                <a:off x="10370174" y="3635425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비밀번호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633707F-9331-5590-8C0D-E10EFB963B44}"/>
                  </a:ext>
                </a:extLst>
              </p:cNvPr>
              <p:cNvSpPr/>
              <p:nvPr/>
            </p:nvSpPr>
            <p:spPr>
              <a:xfrm>
                <a:off x="10370174" y="4094245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50" dirty="0">
                    <a:solidFill>
                      <a:schemeClr val="tx1"/>
                    </a:solidFill>
                  </a:rPr>
                  <a:t>비밀번호 </a:t>
                </a:r>
                <a:endParaRPr lang="en-US" altLang="ko-KR" sz="16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650" dirty="0">
                    <a:solidFill>
                      <a:schemeClr val="tx1"/>
                    </a:solidFill>
                  </a:rPr>
                  <a:t>확인</a:t>
                </a: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199E7F4-9C98-E095-E4BE-BCDB89B880CE}"/>
                  </a:ext>
                </a:extLst>
              </p:cNvPr>
              <p:cNvSpPr/>
              <p:nvPr/>
            </p:nvSpPr>
            <p:spPr>
              <a:xfrm>
                <a:off x="10368918" y="4551086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50">
                    <a:solidFill>
                      <a:schemeClr val="tx1"/>
                    </a:solidFill>
                  </a:rPr>
                  <a:t>휴대폰 번호</a:t>
                </a:r>
                <a:endParaRPr lang="ko-KR" altLang="en-US" sz="16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235D83EF-2806-21CC-C9AC-DB3D15D069EB}"/>
                  </a:ext>
                </a:extLst>
              </p:cNvPr>
              <p:cNvSpPr/>
              <p:nvPr/>
            </p:nvSpPr>
            <p:spPr>
              <a:xfrm>
                <a:off x="10368916" y="5471923"/>
                <a:ext cx="991300" cy="376827"/>
              </a:xfrm>
              <a:prstGeom prst="roundRect">
                <a:avLst/>
              </a:prstGeom>
              <a:solidFill>
                <a:srgbClr val="E8D2A0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회원가입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A8240C19-20C6-F32C-E854-BD2D2BB3E1BD}"/>
                  </a:ext>
                </a:extLst>
              </p:cNvPr>
              <p:cNvSpPr/>
              <p:nvPr/>
            </p:nvSpPr>
            <p:spPr>
              <a:xfrm>
                <a:off x="10368916" y="5010099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50" dirty="0">
                    <a:solidFill>
                      <a:schemeClr val="tx1"/>
                    </a:solidFill>
                  </a:rPr>
                  <a:t>이메일</a:t>
                </a:r>
              </a:p>
            </p:txBody>
          </p: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404C192A-8325-9FEA-ED8B-F5FB0DBDD124}"/>
                </a:ext>
              </a:extLst>
            </p:cNvPr>
            <p:cNvCxnSpPr>
              <a:cxnSpLocks/>
              <a:stCxn id="69" idx="1"/>
              <a:endCxn id="84" idx="3"/>
            </p:cNvCxnSpPr>
            <p:nvPr/>
          </p:nvCxnSpPr>
          <p:spPr>
            <a:xfrm rot="10800000">
              <a:off x="14119468" y="3282362"/>
              <a:ext cx="1306646" cy="4960986"/>
            </a:xfrm>
            <a:prstGeom prst="bentConnector3">
              <a:avLst>
                <a:gd name="adj1" fmla="val 31733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F459261-DD20-5CEB-8431-46B134159A93}"/>
                </a:ext>
              </a:extLst>
            </p:cNvPr>
            <p:cNvGrpSpPr/>
            <p:nvPr/>
          </p:nvGrpSpPr>
          <p:grpSpPr>
            <a:xfrm>
              <a:off x="1336568" y="7367468"/>
              <a:ext cx="1730082" cy="1310822"/>
              <a:chOff x="2389632" y="3094612"/>
              <a:chExt cx="1153389" cy="999633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DF4048F3-0A82-BA61-CCD9-F469FCF3FF42}"/>
                  </a:ext>
                </a:extLst>
              </p:cNvPr>
              <p:cNvSpPr/>
              <p:nvPr/>
            </p:nvSpPr>
            <p:spPr>
              <a:xfrm>
                <a:off x="2389632" y="3094612"/>
                <a:ext cx="1153389" cy="99963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E8D2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AD5BAF49-E599-89D3-443C-8A9B294675C5}"/>
                  </a:ext>
                </a:extLst>
              </p:cNvPr>
              <p:cNvSpPr/>
              <p:nvPr/>
            </p:nvSpPr>
            <p:spPr>
              <a:xfrm>
                <a:off x="2469419" y="3183683"/>
                <a:ext cx="991300" cy="376827"/>
              </a:xfrm>
              <a:prstGeom prst="roundRect">
                <a:avLst/>
              </a:prstGeom>
              <a:solidFill>
                <a:srgbClr val="524B42"/>
              </a:solidFill>
              <a:ln>
                <a:solidFill>
                  <a:srgbClr val="524B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문의하기</a:t>
                </a: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334773DD-BEA7-653E-52F0-C816ED168482}"/>
                  </a:ext>
                </a:extLst>
              </p:cNvPr>
              <p:cNvSpPr/>
              <p:nvPr/>
            </p:nvSpPr>
            <p:spPr>
              <a:xfrm>
                <a:off x="2469419" y="3642503"/>
                <a:ext cx="991300" cy="376827"/>
              </a:xfrm>
              <a:prstGeom prst="roundRect">
                <a:avLst/>
              </a:prstGeom>
              <a:solidFill>
                <a:srgbClr val="524B42"/>
              </a:solidFill>
              <a:ln>
                <a:solidFill>
                  <a:srgbClr val="524B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예약하기</a:t>
                </a:r>
              </a:p>
            </p:txBody>
          </p:sp>
        </p:grp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4EFB9783-CD16-CC85-7206-AF8BA7D4300A}"/>
                </a:ext>
              </a:extLst>
            </p:cNvPr>
            <p:cNvCxnSpPr>
              <a:cxnSpLocks/>
              <a:endCxn id="87" idx="1"/>
            </p:cNvCxnSpPr>
            <p:nvPr/>
          </p:nvCxnSpPr>
          <p:spPr>
            <a:xfrm flipV="1">
              <a:off x="3062878" y="3282362"/>
              <a:ext cx="6776045" cy="5061539"/>
            </a:xfrm>
            <a:prstGeom prst="bentConnector3">
              <a:avLst>
                <a:gd name="adj1" fmla="val 88523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C70D528B-B3F9-6EB9-5753-8E4C0559801F}"/>
                </a:ext>
              </a:extLst>
            </p:cNvPr>
            <p:cNvCxnSpPr>
              <a:cxnSpLocks/>
              <a:stCxn id="18" idx="3"/>
              <a:endCxn id="71" idx="3"/>
            </p:cNvCxnSpPr>
            <p:nvPr/>
          </p:nvCxnSpPr>
          <p:spPr>
            <a:xfrm>
              <a:off x="9635723" y="2040698"/>
              <a:ext cx="1811711" cy="3817176"/>
            </a:xfrm>
            <a:prstGeom prst="bentConnector3">
              <a:avLst>
                <a:gd name="adj1" fmla="val 12523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0420523A-00F6-AF59-2E0C-8411150D4496}"/>
                </a:ext>
              </a:extLst>
            </p:cNvPr>
            <p:cNvCxnSpPr>
              <a:cxnSpLocks/>
            </p:cNvCxnSpPr>
            <p:nvPr/>
          </p:nvCxnSpPr>
          <p:spPr>
            <a:xfrm>
              <a:off x="10559277" y="8696718"/>
              <a:ext cx="0" cy="3393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2FF9664-214E-473A-6480-0CE28B74F6A1}"/>
                </a:ext>
              </a:extLst>
            </p:cNvPr>
            <p:cNvSpPr/>
            <p:nvPr/>
          </p:nvSpPr>
          <p:spPr>
            <a:xfrm>
              <a:off x="9838916" y="9036105"/>
              <a:ext cx="1486950" cy="56049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50">
                  <a:solidFill>
                    <a:schemeClr val="tx1"/>
                  </a:solidFill>
                </a:rPr>
                <a:t>결제 페이지</a:t>
              </a:r>
              <a:endParaRPr lang="ko-KR" altLang="en-US" sz="1650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6BBED9E-40D2-16DF-975D-EDD898D46547}"/>
                </a:ext>
              </a:extLst>
            </p:cNvPr>
            <p:cNvSpPr/>
            <p:nvPr/>
          </p:nvSpPr>
          <p:spPr>
            <a:xfrm>
              <a:off x="12630485" y="4003946"/>
              <a:ext cx="1486950" cy="565241"/>
            </a:xfrm>
            <a:prstGeom prst="roundRect">
              <a:avLst/>
            </a:prstGeom>
            <a:solidFill>
              <a:srgbClr val="E8D2A0"/>
            </a:solidFill>
            <a:ln>
              <a:solidFill>
                <a:srgbClr val="DEBD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내 정보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4F07826-12BF-0633-A924-257CB32179F8}"/>
                </a:ext>
              </a:extLst>
            </p:cNvPr>
            <p:cNvCxnSpPr>
              <a:cxnSpLocks/>
            </p:cNvCxnSpPr>
            <p:nvPr/>
          </p:nvCxnSpPr>
          <p:spPr>
            <a:xfrm>
              <a:off x="14134814" y="3118478"/>
              <a:ext cx="1291298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10FD0C-300C-2CB3-2A48-1E59802DF5B6}"/>
                </a:ext>
              </a:extLst>
            </p:cNvPr>
            <p:cNvGrpSpPr/>
            <p:nvPr/>
          </p:nvGrpSpPr>
          <p:grpSpPr>
            <a:xfrm>
              <a:off x="12534068" y="5033835"/>
              <a:ext cx="1730084" cy="1341219"/>
              <a:chOff x="8350866" y="3159600"/>
              <a:chExt cx="1153389" cy="894146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F1922A64-EAB8-379B-23D9-27B2EE396E1E}"/>
                  </a:ext>
                </a:extLst>
              </p:cNvPr>
              <p:cNvSpPr/>
              <p:nvPr/>
            </p:nvSpPr>
            <p:spPr>
              <a:xfrm>
                <a:off x="8350866" y="3159600"/>
                <a:ext cx="1153389" cy="894146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E8D2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39226915-C4B0-3E45-4337-BD0381EFBA43}"/>
                  </a:ext>
                </a:extLst>
              </p:cNvPr>
              <p:cNvSpPr/>
              <p:nvPr/>
            </p:nvSpPr>
            <p:spPr>
              <a:xfrm>
                <a:off x="8433168" y="3245477"/>
                <a:ext cx="991300" cy="327499"/>
              </a:xfrm>
              <a:prstGeom prst="roundRect">
                <a:avLst/>
              </a:prstGeom>
              <a:solidFill>
                <a:srgbClr val="524B42"/>
              </a:solidFill>
              <a:ln>
                <a:solidFill>
                  <a:srgbClr val="524B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75" dirty="0">
                    <a:solidFill>
                      <a:schemeClr val="bg1"/>
                    </a:solidFill>
                  </a:rPr>
                  <a:t>내 정보 관리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AB7451C6-D31C-9712-0AD0-4B09A72349E9}"/>
                  </a:ext>
                </a:extLst>
              </p:cNvPr>
              <p:cNvSpPr/>
              <p:nvPr/>
            </p:nvSpPr>
            <p:spPr>
              <a:xfrm>
                <a:off x="8433168" y="3644236"/>
                <a:ext cx="991300" cy="327499"/>
              </a:xfrm>
              <a:prstGeom prst="roundRect">
                <a:avLst/>
              </a:prstGeom>
              <a:solidFill>
                <a:srgbClr val="524B42"/>
              </a:solidFill>
              <a:ln>
                <a:solidFill>
                  <a:srgbClr val="524B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예약 내역</a:t>
                </a:r>
              </a:p>
            </p:txBody>
          </p:sp>
        </p:grp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F90373F-21A3-8C94-08C6-1C0C35D91572}"/>
                </a:ext>
              </a:extLst>
            </p:cNvPr>
            <p:cNvCxnSpPr>
              <a:cxnSpLocks/>
            </p:cNvCxnSpPr>
            <p:nvPr/>
          </p:nvCxnSpPr>
          <p:spPr>
            <a:xfrm>
              <a:off x="13373960" y="4603289"/>
              <a:ext cx="0" cy="3964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464F7C01-CDE9-DA3D-E2F5-82FDC6E151E0}"/>
                </a:ext>
              </a:extLst>
            </p:cNvPr>
            <p:cNvCxnSpPr>
              <a:cxnSpLocks/>
              <a:stCxn id="40" idx="3"/>
              <a:endCxn id="59" idx="1"/>
            </p:cNvCxnSpPr>
            <p:nvPr/>
          </p:nvCxnSpPr>
          <p:spPr>
            <a:xfrm flipV="1">
              <a:off x="11325866" y="6006414"/>
              <a:ext cx="1331655" cy="3309936"/>
            </a:xfrm>
            <a:prstGeom prst="bentConnector3">
              <a:avLst>
                <a:gd name="adj1" fmla="val 7729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320FF29-2FCF-BE4D-F324-83636947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181084" y="8634762"/>
              <a:ext cx="0" cy="3964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FE0066A-15BD-9BA3-FEB2-BCE68FEE965B}"/>
                </a:ext>
              </a:extLst>
            </p:cNvPr>
            <p:cNvSpPr/>
            <p:nvPr/>
          </p:nvSpPr>
          <p:spPr>
            <a:xfrm>
              <a:off x="15435578" y="9053654"/>
              <a:ext cx="1486950" cy="565241"/>
            </a:xfrm>
            <a:prstGeom prst="roundRect">
              <a:avLst/>
            </a:prstGeom>
            <a:solidFill>
              <a:srgbClr val="E8D2A0"/>
            </a:solidFill>
            <a:ln>
              <a:solidFill>
                <a:srgbClr val="DEBD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로그아웃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B3AA03B-68EE-380B-4F3E-B5858FAD6DE1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91" y="6949769"/>
              <a:ext cx="0" cy="41280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8804854-D415-E93A-B822-9C799DD76DA2}"/>
                </a:ext>
              </a:extLst>
            </p:cNvPr>
            <p:cNvGrpSpPr/>
            <p:nvPr/>
          </p:nvGrpSpPr>
          <p:grpSpPr>
            <a:xfrm>
              <a:off x="4170100" y="3981498"/>
              <a:ext cx="1730084" cy="1341219"/>
              <a:chOff x="8350866" y="3159600"/>
              <a:chExt cx="1153389" cy="894146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5FBE4B76-E152-5974-BF0F-69C44AE2C14B}"/>
                  </a:ext>
                </a:extLst>
              </p:cNvPr>
              <p:cNvSpPr/>
              <p:nvPr/>
            </p:nvSpPr>
            <p:spPr>
              <a:xfrm>
                <a:off x="8350866" y="3159600"/>
                <a:ext cx="1153389" cy="894146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rgbClr val="E8D2A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7649254E-9930-619E-9FD7-B4305C26BFD4}"/>
                  </a:ext>
                </a:extLst>
              </p:cNvPr>
              <p:cNvSpPr/>
              <p:nvPr/>
            </p:nvSpPr>
            <p:spPr>
              <a:xfrm>
                <a:off x="8433168" y="3245477"/>
                <a:ext cx="991300" cy="327499"/>
              </a:xfrm>
              <a:prstGeom prst="roundRect">
                <a:avLst/>
              </a:prstGeom>
              <a:solidFill>
                <a:srgbClr val="524B42"/>
              </a:solidFill>
              <a:ln>
                <a:solidFill>
                  <a:srgbClr val="524B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문의하기</a:t>
                </a: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0C2C1F0A-F356-65F1-7B79-632137179686}"/>
                  </a:ext>
                </a:extLst>
              </p:cNvPr>
              <p:cNvSpPr/>
              <p:nvPr/>
            </p:nvSpPr>
            <p:spPr>
              <a:xfrm>
                <a:off x="8433168" y="3644236"/>
                <a:ext cx="991300" cy="327499"/>
              </a:xfrm>
              <a:prstGeom prst="roundRect">
                <a:avLst/>
              </a:prstGeom>
              <a:solidFill>
                <a:srgbClr val="524B42"/>
              </a:solidFill>
              <a:ln>
                <a:solidFill>
                  <a:srgbClr val="524B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게시판</a:t>
                </a:r>
              </a:p>
            </p:txBody>
          </p:sp>
        </p:grp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E6411834-40BF-9542-4013-AD9D5F12504B}"/>
                </a:ext>
              </a:extLst>
            </p:cNvPr>
            <p:cNvCxnSpPr>
              <a:cxnSpLocks/>
            </p:cNvCxnSpPr>
            <p:nvPr/>
          </p:nvCxnSpPr>
          <p:spPr>
            <a:xfrm>
              <a:off x="5011713" y="3583751"/>
              <a:ext cx="0" cy="42019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C982FD1-2A87-AC0C-2CBD-F7F8F4AF6B9A}"/>
                </a:ext>
              </a:extLst>
            </p:cNvPr>
            <p:cNvSpPr/>
            <p:nvPr/>
          </p:nvSpPr>
          <p:spPr>
            <a:xfrm>
              <a:off x="4349632" y="5739232"/>
              <a:ext cx="1389050" cy="504743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</a:rPr>
                <a:t>문의글 작성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7ADD633-E623-C7A1-35D7-A01ECCDC3D8F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5037027" y="5199701"/>
              <a:ext cx="0" cy="5047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F5FAA00-C508-A607-A559-44E7C597F993}"/>
                </a:ext>
              </a:extLst>
            </p:cNvPr>
            <p:cNvCxnSpPr>
              <a:cxnSpLocks/>
              <a:stCxn id="51" idx="3"/>
              <a:endCxn id="55" idx="3"/>
            </p:cNvCxnSpPr>
            <p:nvPr/>
          </p:nvCxnSpPr>
          <p:spPr>
            <a:xfrm flipV="1">
              <a:off x="5738681" y="4355939"/>
              <a:ext cx="41822" cy="1635665"/>
            </a:xfrm>
            <a:prstGeom prst="bentConnector3">
              <a:avLst>
                <a:gd name="adj1" fmla="val 13572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18">
            <a:extLst>
              <a:ext uri="{FF2B5EF4-FFF2-40B4-BE49-F238E27FC236}">
                <a16:creationId xmlns:a16="http://schemas.microsoft.com/office/drawing/2014/main" id="{26667057-B747-0EC0-9CDB-734E56D361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64015" y="370753"/>
            <a:ext cx="861208" cy="822454"/>
          </a:xfrm>
          <a:prstGeom prst="rect">
            <a:avLst/>
          </a:prstGeom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08ECCF92-4F65-70BA-716B-56EC0EF431A1}"/>
              </a:ext>
            </a:extLst>
          </p:cNvPr>
          <p:cNvCxnSpPr>
            <a:cxnSpLocks/>
            <a:stCxn id="31" idx="3"/>
            <a:endCxn id="84" idx="1"/>
          </p:cNvCxnSpPr>
          <p:nvPr/>
        </p:nvCxnSpPr>
        <p:spPr>
          <a:xfrm flipV="1">
            <a:off x="11436637" y="3718141"/>
            <a:ext cx="1334865" cy="4790537"/>
          </a:xfrm>
          <a:prstGeom prst="bentConnector3">
            <a:avLst>
              <a:gd name="adj1" fmla="val 6177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147028C-B01A-08F1-50D7-7C478A56F85B}"/>
              </a:ext>
            </a:extLst>
          </p:cNvPr>
          <p:cNvCxnSpPr>
            <a:cxnSpLocks/>
            <a:endCxn id="47" idx="1"/>
          </p:cNvCxnSpPr>
          <p:nvPr/>
        </p:nvCxnSpPr>
        <p:spPr>
          <a:xfrm rot="16200000" flipH="1">
            <a:off x="12469832" y="6216107"/>
            <a:ext cx="5500573" cy="82994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7C653CB-4111-0705-4A68-FE9756B38805}"/>
              </a:ext>
            </a:extLst>
          </p:cNvPr>
          <p:cNvCxnSpPr>
            <a:cxnSpLocks/>
          </p:cNvCxnSpPr>
          <p:nvPr/>
        </p:nvCxnSpPr>
        <p:spPr>
          <a:xfrm>
            <a:off x="14288485" y="3880793"/>
            <a:ext cx="51666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2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85800" y="1931952"/>
            <a:ext cx="17145000" cy="8039850"/>
            <a:chOff x="0" y="0"/>
            <a:chExt cx="2673486" cy="609710"/>
          </a:xfrm>
        </p:grpSpPr>
        <p:sp>
          <p:nvSpPr>
            <p:cNvPr id="5" name="Freeform 5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24601" y="224103"/>
            <a:ext cx="5254006" cy="158394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73842" y="52843"/>
            <a:ext cx="868114" cy="9632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6389">
            <a:off x="16106193" y="315888"/>
            <a:ext cx="757690" cy="7634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65D882-D3AD-1B70-ACE2-6E136DE69388}"/>
              </a:ext>
            </a:extLst>
          </p:cNvPr>
          <p:cNvSpPr txBox="1"/>
          <p:nvPr/>
        </p:nvSpPr>
        <p:spPr>
          <a:xfrm>
            <a:off x="6474124" y="224103"/>
            <a:ext cx="509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Admin</a:t>
            </a:r>
            <a:r>
              <a:rPr lang="ko-KR" altLang="en-US" sz="96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en-US" altLang="ko-KR" sz="96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flow</a:t>
            </a:r>
            <a:endParaRPr lang="ko-KR" altLang="en-US" sz="96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32E6E6-1289-66BE-97F3-2B13810C4BF0}"/>
              </a:ext>
            </a:extLst>
          </p:cNvPr>
          <p:cNvSpPr/>
          <p:nvPr/>
        </p:nvSpPr>
        <p:spPr>
          <a:xfrm>
            <a:off x="7980838" y="2324100"/>
            <a:ext cx="1543343" cy="602597"/>
          </a:xfrm>
          <a:prstGeom prst="roundRect">
            <a:avLst/>
          </a:prstGeom>
          <a:solidFill>
            <a:srgbClr val="566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메인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F9275B-78A1-D3FE-49FF-901138B11F37}"/>
              </a:ext>
            </a:extLst>
          </p:cNvPr>
          <p:cNvGrpSpPr/>
          <p:nvPr/>
        </p:nvGrpSpPr>
        <p:grpSpPr>
          <a:xfrm>
            <a:off x="1437537" y="3584445"/>
            <a:ext cx="15283056" cy="565243"/>
            <a:chOff x="1039006" y="1908793"/>
            <a:chExt cx="10303281" cy="376828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6E2594BA-29E3-8AA5-710A-A6F05A4C9E34}"/>
                </a:ext>
              </a:extLst>
            </p:cNvPr>
            <p:cNvSpPr/>
            <p:nvPr/>
          </p:nvSpPr>
          <p:spPr>
            <a:xfrm>
              <a:off x="8488590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369B1569-67B0-A722-449C-4CCBE78B3AF4}"/>
                </a:ext>
              </a:extLst>
            </p:cNvPr>
            <p:cNvSpPr/>
            <p:nvPr/>
          </p:nvSpPr>
          <p:spPr>
            <a:xfrm>
              <a:off x="10350987" y="1913016"/>
              <a:ext cx="991300" cy="368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회원가입</a:t>
              </a:r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DEAB9523-CB10-5C1B-D297-C7D0318638C3}"/>
                </a:ext>
              </a:extLst>
            </p:cNvPr>
            <p:cNvSpPr/>
            <p:nvPr/>
          </p:nvSpPr>
          <p:spPr>
            <a:xfrm>
              <a:off x="2901402" y="1908794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291A8849-51C9-7B45-11F9-355C7EEAB21F}"/>
                </a:ext>
              </a:extLst>
            </p:cNvPr>
            <p:cNvSpPr/>
            <p:nvPr/>
          </p:nvSpPr>
          <p:spPr>
            <a:xfrm>
              <a:off x="6620112" y="1908793"/>
              <a:ext cx="991300" cy="3736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예약</a:t>
              </a: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DE36F60-E654-3C37-78D3-35D982138D38}"/>
                </a:ext>
              </a:extLst>
            </p:cNvPr>
            <p:cNvSpPr/>
            <p:nvPr/>
          </p:nvSpPr>
          <p:spPr>
            <a:xfrm>
              <a:off x="4763798" y="1913016"/>
              <a:ext cx="991300" cy="368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위치 찾기</a:t>
              </a: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B88C8B28-58C3-A10A-FD55-E64B10B82408}"/>
                </a:ext>
              </a:extLst>
            </p:cNvPr>
            <p:cNvSpPr/>
            <p:nvPr/>
          </p:nvSpPr>
          <p:spPr>
            <a:xfrm>
              <a:off x="1039006" y="1908794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객실정보</a:t>
              </a:r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362EE11-F2B4-BD15-59BD-6DFC60B7AC42}"/>
              </a:ext>
            </a:extLst>
          </p:cNvPr>
          <p:cNvCxnSpPr>
            <a:stCxn id="3" idx="2"/>
            <a:endCxn id="133" idx="0"/>
          </p:cNvCxnSpPr>
          <p:nvPr/>
        </p:nvCxnSpPr>
        <p:spPr>
          <a:xfrm rot="5400000">
            <a:off x="5133754" y="-34313"/>
            <a:ext cx="657747" cy="65797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B8B6B26-6494-EA72-25A5-CDFD4B2FDE6C}"/>
              </a:ext>
            </a:extLst>
          </p:cNvPr>
          <p:cNvCxnSpPr>
            <a:stCxn id="3" idx="2"/>
            <a:endCxn id="129" idx="0"/>
          </p:cNvCxnSpPr>
          <p:nvPr/>
        </p:nvCxnSpPr>
        <p:spPr>
          <a:xfrm rot="16200000" flipH="1">
            <a:off x="12036908" y="-357702"/>
            <a:ext cx="664080" cy="723287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A91738-3064-14AE-53C2-C78FE6055920}"/>
              </a:ext>
            </a:extLst>
          </p:cNvPr>
          <p:cNvCxnSpPr>
            <a:cxnSpLocks/>
            <a:endCxn id="130" idx="0"/>
          </p:cNvCxnSpPr>
          <p:nvPr/>
        </p:nvCxnSpPr>
        <p:spPr>
          <a:xfrm>
            <a:off x="4935272" y="3255931"/>
            <a:ext cx="0" cy="328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152CC7-B524-C144-0F1E-60631D1493F6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7696497" y="3255931"/>
            <a:ext cx="1304" cy="3348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18CDFD-0E68-96EC-8A0A-97C52B404137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10451306" y="3253556"/>
            <a:ext cx="2" cy="33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F117EC-831C-7609-5371-3DE8CE39A2CF}"/>
              </a:ext>
            </a:extLst>
          </p:cNvPr>
          <p:cNvCxnSpPr>
            <a:cxnSpLocks/>
            <a:endCxn id="128" idx="0"/>
          </p:cNvCxnSpPr>
          <p:nvPr/>
        </p:nvCxnSpPr>
        <p:spPr>
          <a:xfrm>
            <a:off x="13222856" y="3255932"/>
            <a:ext cx="0" cy="33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48523B7-A977-70AF-4C14-3C33D33F92CC}"/>
              </a:ext>
            </a:extLst>
          </p:cNvPr>
          <p:cNvCxnSpPr>
            <a:cxnSpLocks/>
          </p:cNvCxnSpPr>
          <p:nvPr/>
        </p:nvCxnSpPr>
        <p:spPr>
          <a:xfrm>
            <a:off x="13237262" y="4185712"/>
            <a:ext cx="0" cy="39644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4C40C3E0-2A7C-8067-7615-5A17FB2C2B66}"/>
              </a:ext>
            </a:extLst>
          </p:cNvPr>
          <p:cNvSpPr/>
          <p:nvPr/>
        </p:nvSpPr>
        <p:spPr>
          <a:xfrm>
            <a:off x="12404669" y="4582157"/>
            <a:ext cx="1682075" cy="5652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5" dirty="0">
                <a:solidFill>
                  <a:schemeClr val="tx1"/>
                </a:solidFill>
              </a:rPr>
              <a:t>관리자 페이지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40D3E48-02D4-ECD5-908D-261C8A31D65F}"/>
              </a:ext>
            </a:extLst>
          </p:cNvPr>
          <p:cNvGrpSpPr/>
          <p:nvPr/>
        </p:nvGrpSpPr>
        <p:grpSpPr>
          <a:xfrm>
            <a:off x="9959389" y="5815770"/>
            <a:ext cx="6572643" cy="560490"/>
            <a:chOff x="6844337" y="3418815"/>
            <a:chExt cx="4431037" cy="373660"/>
          </a:xfrm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E24D8F05-36D6-07EF-FFC2-CFA0176F1C6C}"/>
                </a:ext>
              </a:extLst>
            </p:cNvPr>
            <p:cNvSpPr/>
            <p:nvPr/>
          </p:nvSpPr>
          <p:spPr>
            <a:xfrm>
              <a:off x="8492856" y="3418815"/>
              <a:ext cx="1133997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예약 내역</a:t>
              </a: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4791CB70-7DDE-B6EB-3A57-1CEFB5261F57}"/>
                </a:ext>
              </a:extLst>
            </p:cNvPr>
            <p:cNvSpPr/>
            <p:nvPr/>
          </p:nvSpPr>
          <p:spPr>
            <a:xfrm>
              <a:off x="10141376" y="3418815"/>
              <a:ext cx="1133998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50">
                  <a:solidFill>
                    <a:schemeClr val="tx1"/>
                  </a:solidFill>
                </a:rPr>
                <a:t>메인 홈페이지</a:t>
              </a:r>
              <a:endParaRPr lang="ko-KR" altLang="en-US" sz="1650" dirty="0">
                <a:solidFill>
                  <a:schemeClr val="tx1"/>
                </a:solidFill>
              </a:endParaRP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890F75B5-1D33-F827-9F3C-2FB5FB3B9D24}"/>
                </a:ext>
              </a:extLst>
            </p:cNvPr>
            <p:cNvSpPr/>
            <p:nvPr/>
          </p:nvSpPr>
          <p:spPr>
            <a:xfrm>
              <a:off x="6844337" y="3418815"/>
              <a:ext cx="1133996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50" dirty="0">
                  <a:solidFill>
                    <a:schemeClr val="tx1"/>
                  </a:solidFill>
                </a:rPr>
                <a:t>관리 테이블</a:t>
              </a: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D1B65E2-79D2-485C-F924-F6E38C855A49}"/>
              </a:ext>
            </a:extLst>
          </p:cNvPr>
          <p:cNvCxnSpPr>
            <a:cxnSpLocks/>
          </p:cNvCxnSpPr>
          <p:nvPr/>
        </p:nvCxnSpPr>
        <p:spPr>
          <a:xfrm>
            <a:off x="13245708" y="5163354"/>
            <a:ext cx="0" cy="652416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DBFEC0FE-E810-FA10-3DF5-567B2299AB17}"/>
              </a:ext>
            </a:extLst>
          </p:cNvPr>
          <p:cNvCxnSpPr>
            <a:endCxn id="126" idx="0"/>
          </p:cNvCxnSpPr>
          <p:nvPr/>
        </p:nvCxnSpPr>
        <p:spPr>
          <a:xfrm>
            <a:off x="13245708" y="5489562"/>
            <a:ext cx="2445284" cy="326208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65D43FB8-1145-F174-B8A7-56F110DFDF26}"/>
              </a:ext>
            </a:extLst>
          </p:cNvPr>
          <p:cNvCxnSpPr>
            <a:cxnSpLocks/>
            <a:endCxn id="127" idx="0"/>
          </p:cNvCxnSpPr>
          <p:nvPr/>
        </p:nvCxnSpPr>
        <p:spPr>
          <a:xfrm rot="10800000" flipV="1">
            <a:off x="10800427" y="5489562"/>
            <a:ext cx="2445279" cy="326208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D93726B3-59DC-6420-949D-FDB860B2CF62}"/>
              </a:ext>
            </a:extLst>
          </p:cNvPr>
          <p:cNvCxnSpPr>
            <a:cxnSpLocks/>
          </p:cNvCxnSpPr>
          <p:nvPr/>
        </p:nvCxnSpPr>
        <p:spPr>
          <a:xfrm>
            <a:off x="10800427" y="6376260"/>
            <a:ext cx="0" cy="4945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56F9AA1-1DF1-E4B5-941E-4444AAE70BE6}"/>
              </a:ext>
            </a:extLst>
          </p:cNvPr>
          <p:cNvCxnSpPr>
            <a:cxnSpLocks/>
            <a:stCxn id="126" idx="3"/>
          </p:cNvCxnSpPr>
          <p:nvPr/>
        </p:nvCxnSpPr>
        <p:spPr>
          <a:xfrm flipH="1" flipV="1">
            <a:off x="9524181" y="2596382"/>
            <a:ext cx="7007850" cy="3499634"/>
          </a:xfrm>
          <a:prstGeom prst="bentConnector3">
            <a:avLst>
              <a:gd name="adj1" fmla="val -854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5C22B02-5775-A501-F694-1C79627133A3}"/>
              </a:ext>
            </a:extLst>
          </p:cNvPr>
          <p:cNvGrpSpPr/>
          <p:nvPr/>
        </p:nvGrpSpPr>
        <p:grpSpPr>
          <a:xfrm>
            <a:off x="1317320" y="4566199"/>
            <a:ext cx="1710845" cy="2933700"/>
            <a:chOff x="985290" y="2854960"/>
            <a:chExt cx="1153389" cy="1955800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8A5EFB92-80BE-B7B6-DFBB-8BBF2A1BE8AE}"/>
                </a:ext>
              </a:extLst>
            </p:cNvPr>
            <p:cNvSpPr/>
            <p:nvPr/>
          </p:nvSpPr>
          <p:spPr>
            <a:xfrm>
              <a:off x="985290" y="2854960"/>
              <a:ext cx="1153389" cy="19558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3785FCD-7E94-E8B8-8C53-8C5AD54E2BEC}"/>
                </a:ext>
              </a:extLst>
            </p:cNvPr>
            <p:cNvGrpSpPr/>
            <p:nvPr/>
          </p:nvGrpSpPr>
          <p:grpSpPr>
            <a:xfrm>
              <a:off x="1067592" y="2951162"/>
              <a:ext cx="991300" cy="1753287"/>
              <a:chOff x="1067592" y="2951162"/>
              <a:chExt cx="991300" cy="1753287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19898661-1D99-8406-FE7A-FB54ACE66763}"/>
                  </a:ext>
                </a:extLst>
              </p:cNvPr>
              <p:cNvSpPr/>
              <p:nvPr/>
            </p:nvSpPr>
            <p:spPr>
              <a:xfrm>
                <a:off x="1067592" y="295116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스탠다드</a:t>
                </a:r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962F2013-0C7B-EE0B-C1F7-607818103935}"/>
                  </a:ext>
                </a:extLst>
              </p:cNvPr>
              <p:cNvSpPr/>
              <p:nvPr/>
            </p:nvSpPr>
            <p:spPr>
              <a:xfrm>
                <a:off x="1067592" y="340998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디럭스</a:t>
                </a:r>
              </a:p>
            </p:txBody>
          </p:sp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110EC8C5-787E-BBE7-D2B5-F80958BACF75}"/>
                  </a:ext>
                </a:extLst>
              </p:cNvPr>
              <p:cNvSpPr/>
              <p:nvPr/>
            </p:nvSpPr>
            <p:spPr>
              <a:xfrm>
                <a:off x="1067592" y="386880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50" dirty="0">
                    <a:solidFill>
                      <a:schemeClr val="bg1">
                        <a:lumMod val="75000"/>
                      </a:schemeClr>
                    </a:solidFill>
                  </a:rPr>
                  <a:t>프리미어</a:t>
                </a:r>
                <a:endParaRPr lang="en-US" altLang="ko-KR" sz="165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650" dirty="0">
                    <a:solidFill>
                      <a:schemeClr val="bg1">
                        <a:lumMod val="75000"/>
                      </a:schemeClr>
                    </a:solidFill>
                  </a:rPr>
                  <a:t>디럭스</a:t>
                </a:r>
              </a:p>
            </p:txBody>
          </p:sp>
          <p:sp>
            <p:nvSpPr>
              <p:cNvPr id="120" name="사각형: 둥근 모서리 119">
                <a:extLst>
                  <a:ext uri="{FF2B5EF4-FFF2-40B4-BE49-F238E27FC236}">
                    <a16:creationId xmlns:a16="http://schemas.microsoft.com/office/drawing/2014/main" id="{9FFD514A-7814-E0A8-EAB4-0DB14945E424}"/>
                  </a:ext>
                </a:extLst>
              </p:cNvPr>
              <p:cNvSpPr/>
              <p:nvPr/>
            </p:nvSpPr>
            <p:spPr>
              <a:xfrm>
                <a:off x="1067592" y="432762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그랜드</a:t>
                </a: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9626F4E-35A1-0F95-0C28-FD1782CE56CA}"/>
              </a:ext>
            </a:extLst>
          </p:cNvPr>
          <p:cNvGrpSpPr/>
          <p:nvPr/>
        </p:nvGrpSpPr>
        <p:grpSpPr>
          <a:xfrm>
            <a:off x="1317317" y="7952169"/>
            <a:ext cx="1710843" cy="1310822"/>
            <a:chOff x="2389632" y="3094612"/>
            <a:chExt cx="1153389" cy="999633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B514E509-CD0A-60E6-F6BD-5CFFA742DD20}"/>
                </a:ext>
              </a:extLst>
            </p:cNvPr>
            <p:cNvSpPr/>
            <p:nvPr/>
          </p:nvSpPr>
          <p:spPr>
            <a:xfrm>
              <a:off x="2389632" y="3094612"/>
              <a:ext cx="1153389" cy="9996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250C5CCE-4F30-80C6-C5A2-40E7C39B7BB1}"/>
                </a:ext>
              </a:extLst>
            </p:cNvPr>
            <p:cNvSpPr/>
            <p:nvPr/>
          </p:nvSpPr>
          <p:spPr>
            <a:xfrm>
              <a:off x="2469419" y="3183683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C50EE342-7C7E-600E-BFCF-A01BFE9F8619}"/>
                </a:ext>
              </a:extLst>
            </p:cNvPr>
            <p:cNvSpPr/>
            <p:nvPr/>
          </p:nvSpPr>
          <p:spPr>
            <a:xfrm>
              <a:off x="2469419" y="3642503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예약하기</a:t>
              </a:r>
            </a:p>
          </p:txBody>
        </p:sp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031C0C2-5359-4085-896F-F70D2B58A96A}"/>
              </a:ext>
            </a:extLst>
          </p:cNvPr>
          <p:cNvCxnSpPr>
            <a:cxnSpLocks/>
          </p:cNvCxnSpPr>
          <p:nvPr/>
        </p:nvCxnSpPr>
        <p:spPr>
          <a:xfrm>
            <a:off x="15997449" y="4179222"/>
            <a:ext cx="0" cy="39644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7706FBF-F3B9-6FB0-18F6-CCAE6CBCAC44}"/>
              </a:ext>
            </a:extLst>
          </p:cNvPr>
          <p:cNvSpPr/>
          <p:nvPr/>
        </p:nvSpPr>
        <p:spPr>
          <a:xfrm>
            <a:off x="15260234" y="4598114"/>
            <a:ext cx="1470414" cy="5652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로그아웃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9B7344D-902E-88B9-C241-DD769FF7FAD3}"/>
              </a:ext>
            </a:extLst>
          </p:cNvPr>
          <p:cNvGrpSpPr/>
          <p:nvPr/>
        </p:nvGrpSpPr>
        <p:grpSpPr>
          <a:xfrm>
            <a:off x="4119339" y="4566199"/>
            <a:ext cx="1710845" cy="1341219"/>
            <a:chOff x="8350866" y="3159600"/>
            <a:chExt cx="1153389" cy="894146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9101DD50-3D46-E30F-F3F1-4A09A14091A2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5969076F-51B9-B0FD-DCE9-09552A93EBF9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09BC6209-FAA3-68B3-55ED-E91FA7567F2B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05FE231-1DB6-61B0-4ACC-8193E5055006}"/>
              </a:ext>
            </a:extLst>
          </p:cNvPr>
          <p:cNvSpPr/>
          <p:nvPr/>
        </p:nvSpPr>
        <p:spPr>
          <a:xfrm>
            <a:off x="4328867" y="6323934"/>
            <a:ext cx="1245453" cy="4256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문의글 작성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6C43BE1-FF70-2946-CC36-47C1F84CE899}"/>
              </a:ext>
            </a:extLst>
          </p:cNvPr>
          <p:cNvCxnSpPr>
            <a:cxnSpLocks/>
          </p:cNvCxnSpPr>
          <p:nvPr/>
        </p:nvCxnSpPr>
        <p:spPr>
          <a:xfrm>
            <a:off x="2172742" y="4143349"/>
            <a:ext cx="0" cy="42019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4BE9CB1D-ACFC-84E8-4DD6-B53CD3410758}"/>
              </a:ext>
            </a:extLst>
          </p:cNvPr>
          <p:cNvCxnSpPr>
            <a:cxnSpLocks/>
          </p:cNvCxnSpPr>
          <p:nvPr/>
        </p:nvCxnSpPr>
        <p:spPr>
          <a:xfrm>
            <a:off x="2169457" y="7534470"/>
            <a:ext cx="0" cy="41280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EB0B3CD-01A3-7C06-3A17-036182FE4E39}"/>
              </a:ext>
            </a:extLst>
          </p:cNvPr>
          <p:cNvCxnSpPr>
            <a:cxnSpLocks/>
          </p:cNvCxnSpPr>
          <p:nvPr/>
        </p:nvCxnSpPr>
        <p:spPr>
          <a:xfrm>
            <a:off x="4951593" y="4168452"/>
            <a:ext cx="0" cy="42019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4BDAE1A4-BA9A-00D8-2060-9BAF574AB66E}"/>
              </a:ext>
            </a:extLst>
          </p:cNvPr>
          <p:cNvCxnSpPr>
            <a:cxnSpLocks/>
          </p:cNvCxnSpPr>
          <p:nvPr/>
        </p:nvCxnSpPr>
        <p:spPr>
          <a:xfrm>
            <a:off x="4976625" y="5784402"/>
            <a:ext cx="0" cy="50474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7">
            <a:extLst>
              <a:ext uri="{FF2B5EF4-FFF2-40B4-BE49-F238E27FC236}">
                <a16:creationId xmlns:a16="http://schemas.microsoft.com/office/drawing/2014/main" id="{E4F4B141-546E-39EA-9FD0-6C92AC332D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07465">
            <a:off x="1376318" y="754843"/>
            <a:ext cx="1062898" cy="133697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2D77B6-D85A-844B-EE8B-C120676F3DCF}"/>
              </a:ext>
            </a:extLst>
          </p:cNvPr>
          <p:cNvGrpSpPr/>
          <p:nvPr/>
        </p:nvGrpSpPr>
        <p:grpSpPr>
          <a:xfrm>
            <a:off x="9945005" y="6870772"/>
            <a:ext cx="1710845" cy="2539928"/>
            <a:chOff x="9945005" y="6870772"/>
            <a:chExt cx="1710845" cy="2539928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17407557-C899-CEDD-C1A1-1911D855B7D7}"/>
                </a:ext>
              </a:extLst>
            </p:cNvPr>
            <p:cNvSpPr/>
            <p:nvPr/>
          </p:nvSpPr>
          <p:spPr>
            <a:xfrm>
              <a:off x="9945005" y="6870772"/>
              <a:ext cx="1710845" cy="253992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9624F026-A3E1-854C-4C01-67167FC2960C}"/>
                </a:ext>
              </a:extLst>
            </p:cNvPr>
            <p:cNvSpPr/>
            <p:nvPr/>
          </p:nvSpPr>
          <p:spPr>
            <a:xfrm>
              <a:off x="10067085" y="6999588"/>
              <a:ext cx="1470415" cy="49124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5" dirty="0">
                  <a:solidFill>
                    <a:schemeClr val="bg1"/>
                  </a:solidFill>
                </a:rPr>
                <a:t>회원정보</a:t>
              </a: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142E42E8-0F31-CD43-A754-1C5805AE6EF2}"/>
                </a:ext>
              </a:extLst>
            </p:cNvPr>
            <p:cNvSpPr/>
            <p:nvPr/>
          </p:nvSpPr>
          <p:spPr>
            <a:xfrm>
              <a:off x="10067085" y="7603455"/>
              <a:ext cx="1470415" cy="49124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매출정보</a:t>
              </a: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0FE64C53-9C2F-CB93-C0FB-28497A535380}"/>
                </a:ext>
              </a:extLst>
            </p:cNvPr>
            <p:cNvSpPr/>
            <p:nvPr/>
          </p:nvSpPr>
          <p:spPr>
            <a:xfrm>
              <a:off x="10067085" y="8207320"/>
              <a:ext cx="1470415" cy="49124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객실정보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D3C9BB-54C0-5676-B5D5-EAC19FCAED1B}"/>
                </a:ext>
              </a:extLst>
            </p:cNvPr>
            <p:cNvSpPr/>
            <p:nvPr/>
          </p:nvSpPr>
          <p:spPr>
            <a:xfrm>
              <a:off x="10067085" y="8811185"/>
              <a:ext cx="1470415" cy="49124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객실등록</a:t>
              </a: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4C3211-45A3-2DB9-3795-3FB31B5C89F2}"/>
              </a:ext>
            </a:extLst>
          </p:cNvPr>
          <p:cNvSpPr/>
          <p:nvPr/>
        </p:nvSpPr>
        <p:spPr>
          <a:xfrm>
            <a:off x="6597422" y="5344866"/>
            <a:ext cx="1506714" cy="496054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문의 답글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F4BA3EA-A53D-C502-6D8D-753176A7C3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89664" y="5600051"/>
            <a:ext cx="493841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823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8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77655" y="1676397"/>
            <a:ext cx="17145000" cy="8404266"/>
            <a:chOff x="0" y="0"/>
            <a:chExt cx="2673486" cy="609710"/>
          </a:xfrm>
        </p:grpSpPr>
        <p:sp>
          <p:nvSpPr>
            <p:cNvPr id="5" name="Freeform 5"/>
            <p:cNvSpPr/>
            <p:nvPr/>
          </p:nvSpPr>
          <p:spPr>
            <a:xfrm>
              <a:off x="-3810" y="1270"/>
              <a:ext cx="2678566" cy="608440"/>
            </a:xfrm>
            <a:custGeom>
              <a:avLst/>
              <a:gdLst/>
              <a:ahLst/>
              <a:cxnLst/>
              <a:rect l="l" t="t" r="r" b="b"/>
              <a:pathLst>
                <a:path w="2678566" h="608440">
                  <a:moveTo>
                    <a:pt x="2674756" y="492632"/>
                  </a:moveTo>
                  <a:cubicBezTo>
                    <a:pt x="2674756" y="469873"/>
                    <a:pt x="2678566" y="446727"/>
                    <a:pt x="2672216" y="423967"/>
                  </a:cubicBezTo>
                  <a:cubicBezTo>
                    <a:pt x="2664596" y="408923"/>
                    <a:pt x="2653166" y="112274"/>
                    <a:pt x="2653166" y="97229"/>
                  </a:cubicBezTo>
                  <a:cubicBezTo>
                    <a:pt x="2650626" y="86814"/>
                    <a:pt x="2649356" y="76013"/>
                    <a:pt x="2646816" y="54610"/>
                  </a:cubicBezTo>
                  <a:cubicBezTo>
                    <a:pt x="2646816" y="44450"/>
                    <a:pt x="2645546" y="34290"/>
                    <a:pt x="2644276" y="21590"/>
                  </a:cubicBezTo>
                  <a:cubicBezTo>
                    <a:pt x="2634116" y="19050"/>
                    <a:pt x="2625226" y="17780"/>
                    <a:pt x="2615066" y="16510"/>
                  </a:cubicBezTo>
                  <a:cubicBezTo>
                    <a:pt x="2604114" y="15240"/>
                    <a:pt x="2591880" y="16510"/>
                    <a:pt x="2581684" y="16510"/>
                  </a:cubicBezTo>
                  <a:cubicBezTo>
                    <a:pt x="2530707" y="13970"/>
                    <a:pt x="2479730" y="8890"/>
                    <a:pt x="2428753" y="7620"/>
                  </a:cubicBezTo>
                  <a:cubicBezTo>
                    <a:pt x="2332916" y="5080"/>
                    <a:pt x="2235040" y="3810"/>
                    <a:pt x="2139203" y="2540"/>
                  </a:cubicBezTo>
                  <a:cubicBezTo>
                    <a:pt x="2104539" y="2540"/>
                    <a:pt x="2067836" y="0"/>
                    <a:pt x="2033171" y="0"/>
                  </a:cubicBezTo>
                  <a:cubicBezTo>
                    <a:pt x="1949569" y="0"/>
                    <a:pt x="1868006" y="1270"/>
                    <a:pt x="1784403" y="1270"/>
                  </a:cubicBezTo>
                  <a:cubicBezTo>
                    <a:pt x="1735465" y="1270"/>
                    <a:pt x="1686527" y="3810"/>
                    <a:pt x="1635550" y="3810"/>
                  </a:cubicBezTo>
                  <a:cubicBezTo>
                    <a:pt x="1584573" y="5080"/>
                    <a:pt x="660869" y="7620"/>
                    <a:pt x="609892" y="7620"/>
                  </a:cubicBezTo>
                  <a:cubicBezTo>
                    <a:pt x="569111" y="7620"/>
                    <a:pt x="528329" y="6350"/>
                    <a:pt x="487547" y="7620"/>
                  </a:cubicBezTo>
                  <a:cubicBezTo>
                    <a:pt x="450844" y="8890"/>
                    <a:pt x="412101" y="11430"/>
                    <a:pt x="375398" y="12700"/>
                  </a:cubicBezTo>
                  <a:cubicBezTo>
                    <a:pt x="336655" y="15240"/>
                    <a:pt x="297913" y="16510"/>
                    <a:pt x="261209" y="19050"/>
                  </a:cubicBezTo>
                  <a:cubicBezTo>
                    <a:pt x="206154" y="21590"/>
                    <a:pt x="149060" y="24130"/>
                    <a:pt x="94004" y="27940"/>
                  </a:cubicBezTo>
                  <a:cubicBezTo>
                    <a:pt x="61379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0612"/>
                    <a:pt x="10160" y="79484"/>
                    <a:pt x="8890" y="87971"/>
                  </a:cubicBezTo>
                  <a:cubicBezTo>
                    <a:pt x="7620" y="92986"/>
                    <a:pt x="8890" y="98387"/>
                    <a:pt x="7620" y="103402"/>
                  </a:cubicBezTo>
                  <a:cubicBezTo>
                    <a:pt x="0" y="128862"/>
                    <a:pt x="5080" y="444027"/>
                    <a:pt x="7620" y="469873"/>
                  </a:cubicBezTo>
                  <a:cubicBezTo>
                    <a:pt x="6350" y="490318"/>
                    <a:pt x="11430" y="510377"/>
                    <a:pt x="11430" y="530823"/>
                  </a:cubicBezTo>
                  <a:cubicBezTo>
                    <a:pt x="11430" y="540467"/>
                    <a:pt x="15240" y="550496"/>
                    <a:pt x="7620" y="577960"/>
                  </a:cubicBezTo>
                  <a:cubicBezTo>
                    <a:pt x="5080" y="586850"/>
                    <a:pt x="10160" y="593200"/>
                    <a:pt x="19050" y="594470"/>
                  </a:cubicBezTo>
                  <a:cubicBezTo>
                    <a:pt x="29210" y="595740"/>
                    <a:pt x="38100" y="595740"/>
                    <a:pt x="48260" y="595740"/>
                  </a:cubicBezTo>
                  <a:cubicBezTo>
                    <a:pt x="110317" y="597010"/>
                    <a:pt x="175568" y="597010"/>
                    <a:pt x="242857" y="598280"/>
                  </a:cubicBezTo>
                  <a:cubicBezTo>
                    <a:pt x="279561" y="599550"/>
                    <a:pt x="316264" y="600820"/>
                    <a:pt x="350929" y="602090"/>
                  </a:cubicBezTo>
                  <a:cubicBezTo>
                    <a:pt x="412101" y="603360"/>
                    <a:pt x="471235" y="603360"/>
                    <a:pt x="532407" y="604630"/>
                  </a:cubicBezTo>
                  <a:cubicBezTo>
                    <a:pt x="556876" y="604630"/>
                    <a:pt x="579306" y="604630"/>
                    <a:pt x="603775" y="603360"/>
                  </a:cubicBezTo>
                  <a:cubicBezTo>
                    <a:pt x="613970" y="603360"/>
                    <a:pt x="626205" y="602090"/>
                    <a:pt x="636400" y="602090"/>
                  </a:cubicBezTo>
                  <a:cubicBezTo>
                    <a:pt x="677182" y="603360"/>
                    <a:pt x="1492815" y="594470"/>
                    <a:pt x="1533596" y="595740"/>
                  </a:cubicBezTo>
                  <a:cubicBezTo>
                    <a:pt x="1590690" y="597010"/>
                    <a:pt x="1747700" y="597010"/>
                    <a:pt x="1804794" y="597010"/>
                  </a:cubicBezTo>
                  <a:cubicBezTo>
                    <a:pt x="1827224" y="597010"/>
                    <a:pt x="1847615" y="595740"/>
                    <a:pt x="1870045" y="595740"/>
                  </a:cubicBezTo>
                  <a:cubicBezTo>
                    <a:pt x="1906748" y="597010"/>
                    <a:pt x="1943452" y="598280"/>
                    <a:pt x="1980155" y="599550"/>
                  </a:cubicBezTo>
                  <a:cubicBezTo>
                    <a:pt x="2059679" y="602090"/>
                    <a:pt x="2137164" y="599550"/>
                    <a:pt x="2216689" y="603360"/>
                  </a:cubicBezTo>
                  <a:cubicBezTo>
                    <a:pt x="2349229" y="608440"/>
                    <a:pt x="2483808" y="602090"/>
                    <a:pt x="2615066" y="607170"/>
                  </a:cubicBezTo>
                  <a:cubicBezTo>
                    <a:pt x="2635386" y="608440"/>
                    <a:pt x="2655706" y="607170"/>
                    <a:pt x="2678566" y="607170"/>
                  </a:cubicBezTo>
                  <a:cubicBezTo>
                    <a:pt x="2678566" y="583040"/>
                    <a:pt x="2678566" y="570340"/>
                    <a:pt x="2678566" y="550882"/>
                  </a:cubicBezTo>
                  <a:cubicBezTo>
                    <a:pt x="2677296" y="531208"/>
                    <a:pt x="2674756" y="512692"/>
                    <a:pt x="2674756" y="4926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0370">
            <a:off x="10870575" y="46469"/>
            <a:ext cx="798188" cy="8856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46389">
            <a:off x="16106193" y="315888"/>
            <a:ext cx="757690" cy="7634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65D882-D3AD-1B70-ACE2-6E136DE69388}"/>
              </a:ext>
            </a:extLst>
          </p:cNvPr>
          <p:cNvSpPr txBox="1"/>
          <p:nvPr/>
        </p:nvSpPr>
        <p:spPr>
          <a:xfrm>
            <a:off x="8187635" y="-233429"/>
            <a:ext cx="212504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ERD</a:t>
            </a:r>
            <a:endParaRPr lang="ko-KR" altLang="en-US" sz="115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34" name="Picture 17">
            <a:extLst>
              <a:ext uri="{FF2B5EF4-FFF2-40B4-BE49-F238E27FC236}">
                <a16:creationId xmlns:a16="http://schemas.microsoft.com/office/drawing/2014/main" id="{E4F4B141-546E-39EA-9FD0-6C92AC332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507465">
            <a:off x="1376318" y="754843"/>
            <a:ext cx="1062898" cy="1336979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1A04EF6-ED7A-8B32-79F4-6E8CE7525A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78039" y="883587"/>
            <a:ext cx="3571958" cy="6531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BF11DC-4E45-B18E-9374-019DB087F7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2275912"/>
            <a:ext cx="14423531" cy="6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798</Words>
  <Application>Microsoft Office PowerPoint</Application>
  <PresentationFormat>사용자 지정</PresentationFormat>
  <Paragraphs>217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나눔고딕</vt:lpstr>
      <vt:lpstr>Calibri</vt:lpstr>
      <vt:lpstr>나눔스퀘어라운드OTF Regular</vt:lpstr>
      <vt:lpstr>Nanum Pen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손으로 쓴 강의 계획서 교육 프레젠테이션</dc:title>
  <cp:lastModifiedBy>김 소영</cp:lastModifiedBy>
  <cp:revision>33</cp:revision>
  <dcterms:created xsi:type="dcterms:W3CDTF">2006-08-16T00:00:00Z</dcterms:created>
  <dcterms:modified xsi:type="dcterms:W3CDTF">2022-11-18T00:10:00Z</dcterms:modified>
  <dc:identifier>DAFSENRC108</dc:identifier>
</cp:coreProperties>
</file>